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DA28F_60ED557C.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2"/>
  </p:notesMasterIdLst>
  <p:sldIdLst>
    <p:sldId id="265" r:id="rId5"/>
    <p:sldId id="483" r:id="rId6"/>
    <p:sldId id="2147328646" r:id="rId7"/>
    <p:sldId id="2147328654" r:id="rId8"/>
    <p:sldId id="10890" r:id="rId9"/>
    <p:sldId id="10914" r:id="rId10"/>
    <p:sldId id="10895" r:id="rId11"/>
    <p:sldId id="2147328647" r:id="rId12"/>
    <p:sldId id="2147328655" r:id="rId13"/>
    <p:sldId id="2147328648" r:id="rId14"/>
    <p:sldId id="2147328656" r:id="rId15"/>
    <p:sldId id="2147328649" r:id="rId16"/>
    <p:sldId id="2147328657" r:id="rId17"/>
    <p:sldId id="2147328650" r:id="rId18"/>
    <p:sldId id="2147328659" r:id="rId19"/>
    <p:sldId id="2147328653" r:id="rId20"/>
    <p:sldId id="10899" r:id="rId21"/>
  </p:sldIdLst>
  <p:sldSz cx="12192000" cy="6858000"/>
  <p:notesSz cx="6858000" cy="9144000"/>
  <p:embeddedFontLst>
    <p:embeddedFont>
      <p:font typeface="Alegreya Sans" panose="020B0604020202020204" charset="0"/>
      <p:regular r:id="rId23"/>
      <p:bold r:id="rId24"/>
      <p:italic r:id="rId25"/>
      <p:boldItalic r:id="rId26"/>
    </p:embeddedFont>
    <p:embeddedFont>
      <p:font typeface="Alegreya Sans Black" panose="020B0604020202020204" charset="0"/>
      <p:bold r:id="rId27"/>
      <p:boldItalic r:id="rId28"/>
    </p:embeddedFont>
    <p:embeddedFont>
      <p:font typeface="Exo 2" panose="020B0604020202020204" charset="0"/>
      <p:regular r:id="rId29"/>
      <p:bold r:id="rId30"/>
      <p:italic r:id="rId31"/>
      <p:boldItalic r:id="rId32"/>
    </p:embeddedFont>
  </p:embeddedFontLst>
  <p:defaultTextStyle>
    <a:defPPr>
      <a:defRPr lang="en-US"/>
    </a:defPPr>
    <a:lvl1pPr algn="l" rtl="0" eaLnBrk="0" fontAlgn="base" hangingPunct="0">
      <a:spcBef>
        <a:spcPct val="0"/>
      </a:spcBef>
      <a:spcAft>
        <a:spcPct val="0"/>
      </a:spcAft>
      <a:defRPr kern="1200">
        <a:solidFill>
          <a:schemeClr val="tx1"/>
        </a:solidFill>
        <a:latin typeface="Exo 2" pitchFamily="2" charset="0"/>
        <a:ea typeface="+mn-ea"/>
        <a:cs typeface="+mn-cs"/>
      </a:defRPr>
    </a:lvl1pPr>
    <a:lvl2pPr marL="457200" algn="l" rtl="0" eaLnBrk="0" fontAlgn="base" hangingPunct="0">
      <a:spcBef>
        <a:spcPct val="0"/>
      </a:spcBef>
      <a:spcAft>
        <a:spcPct val="0"/>
      </a:spcAft>
      <a:defRPr kern="1200">
        <a:solidFill>
          <a:schemeClr val="tx1"/>
        </a:solidFill>
        <a:latin typeface="Exo 2" pitchFamily="2" charset="0"/>
        <a:ea typeface="+mn-ea"/>
        <a:cs typeface="+mn-cs"/>
      </a:defRPr>
    </a:lvl2pPr>
    <a:lvl3pPr marL="914400" algn="l" rtl="0" eaLnBrk="0" fontAlgn="base" hangingPunct="0">
      <a:spcBef>
        <a:spcPct val="0"/>
      </a:spcBef>
      <a:spcAft>
        <a:spcPct val="0"/>
      </a:spcAft>
      <a:defRPr kern="1200">
        <a:solidFill>
          <a:schemeClr val="tx1"/>
        </a:solidFill>
        <a:latin typeface="Exo 2" pitchFamily="2" charset="0"/>
        <a:ea typeface="+mn-ea"/>
        <a:cs typeface="+mn-cs"/>
      </a:defRPr>
    </a:lvl3pPr>
    <a:lvl4pPr marL="1371600" algn="l" rtl="0" eaLnBrk="0" fontAlgn="base" hangingPunct="0">
      <a:spcBef>
        <a:spcPct val="0"/>
      </a:spcBef>
      <a:spcAft>
        <a:spcPct val="0"/>
      </a:spcAft>
      <a:defRPr kern="1200">
        <a:solidFill>
          <a:schemeClr val="tx1"/>
        </a:solidFill>
        <a:latin typeface="Exo 2" pitchFamily="2" charset="0"/>
        <a:ea typeface="+mn-ea"/>
        <a:cs typeface="+mn-cs"/>
      </a:defRPr>
    </a:lvl4pPr>
    <a:lvl5pPr marL="1828800" algn="l" rtl="0" eaLnBrk="0" fontAlgn="base" hangingPunct="0">
      <a:spcBef>
        <a:spcPct val="0"/>
      </a:spcBef>
      <a:spcAft>
        <a:spcPct val="0"/>
      </a:spcAft>
      <a:defRPr kern="1200">
        <a:solidFill>
          <a:schemeClr val="tx1"/>
        </a:solidFill>
        <a:latin typeface="Exo 2" pitchFamily="2" charset="0"/>
        <a:ea typeface="+mn-ea"/>
        <a:cs typeface="+mn-cs"/>
      </a:defRPr>
    </a:lvl5pPr>
    <a:lvl6pPr marL="2286000" algn="l" defTabSz="914400" rtl="0" eaLnBrk="1" latinLnBrk="0" hangingPunct="1">
      <a:defRPr kern="1200">
        <a:solidFill>
          <a:schemeClr val="tx1"/>
        </a:solidFill>
        <a:latin typeface="Exo 2" pitchFamily="2" charset="0"/>
        <a:ea typeface="+mn-ea"/>
        <a:cs typeface="+mn-cs"/>
      </a:defRPr>
    </a:lvl6pPr>
    <a:lvl7pPr marL="2743200" algn="l" defTabSz="914400" rtl="0" eaLnBrk="1" latinLnBrk="0" hangingPunct="1">
      <a:defRPr kern="1200">
        <a:solidFill>
          <a:schemeClr val="tx1"/>
        </a:solidFill>
        <a:latin typeface="Exo 2" pitchFamily="2" charset="0"/>
        <a:ea typeface="+mn-ea"/>
        <a:cs typeface="+mn-cs"/>
      </a:defRPr>
    </a:lvl7pPr>
    <a:lvl8pPr marL="3200400" algn="l" defTabSz="914400" rtl="0" eaLnBrk="1" latinLnBrk="0" hangingPunct="1">
      <a:defRPr kern="1200">
        <a:solidFill>
          <a:schemeClr val="tx1"/>
        </a:solidFill>
        <a:latin typeface="Exo 2" pitchFamily="2" charset="0"/>
        <a:ea typeface="+mn-ea"/>
        <a:cs typeface="+mn-cs"/>
      </a:defRPr>
    </a:lvl8pPr>
    <a:lvl9pPr marL="3657600" algn="l" defTabSz="914400" rtl="0" eaLnBrk="1" latinLnBrk="0" hangingPunct="1">
      <a:defRPr kern="1200">
        <a:solidFill>
          <a:schemeClr val="tx1"/>
        </a:solidFill>
        <a:latin typeface="Exo 2" pitchFamily="2" charset="0"/>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A0782C16-800F-B2AE-933F-9B33C65F0FEA}" name="Klaudyna Rozmysłowicz | Fairtrade Polska" initials="KP" userId="S::klaudyna.rozmyslowicz@fairtrade.org.pl::7648ddf3-bd06-4691-918e-1eba19366976" providerId="AD"/>
  <p188:author id="{D71A412C-2B82-BFB5-97DB-3E3E281A967E}" name="Michał Bryda-Przybyszewski | Fairtrade Polska" initials="MB" userId="S::michal.bryda@fairtrade.org.pl::295363a7-a88b-4b45-b3ea-29797c9e42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estera" initials="et" lastIdx="8" clrIdx="0">
    <p:extLst>
      <p:ext uri="{19B8F6BF-5375-455C-9EA6-DF929625EA0E}">
        <p15:presenceInfo xmlns:p15="http://schemas.microsoft.com/office/powerpoint/2012/main" userId="este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FC0FC"/>
    <a:srgbClr val="9CA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9106B6-B230-ECFE-162A-3A1827BB4881}" v="44" dt="2026-04-16T11:13:13.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Bryda-Przybyszewski | Fairtrade Polska" userId="295363a7-a88b-4b45-b3ea-29797c9e4203" providerId="ADAL" clId="{45BADE62-9427-45B2-ABD1-EEC36A22DB7C}"/>
    <pc:docChg chg="undo custSel addSld delSld modSld sldOrd">
      <pc:chgData name="Michał Bryda-Przybyszewski | Fairtrade Polska" userId="295363a7-a88b-4b45-b3ea-29797c9e4203" providerId="ADAL" clId="{45BADE62-9427-45B2-ABD1-EEC36A22DB7C}" dt="2026-04-13T12:34:00.920" v="1631" actId="20577"/>
      <pc:docMkLst>
        <pc:docMk/>
      </pc:docMkLst>
      <pc:sldChg chg="modSp mod">
        <pc:chgData name="Michał Bryda-Przybyszewski | Fairtrade Polska" userId="295363a7-a88b-4b45-b3ea-29797c9e4203" providerId="ADAL" clId="{45BADE62-9427-45B2-ABD1-EEC36A22DB7C}" dt="2026-03-30T12:22:10.670" v="0" actId="790"/>
        <pc:sldMkLst>
          <pc:docMk/>
          <pc:sldMk cId="895513990" sldId="265"/>
        </pc:sldMkLst>
        <pc:spChg chg="mod">
          <ac:chgData name="Michał Bryda-Przybyszewski | Fairtrade Polska" userId="295363a7-a88b-4b45-b3ea-29797c9e4203" providerId="ADAL" clId="{45BADE62-9427-45B2-ABD1-EEC36A22DB7C}" dt="2026-03-30T12:22:10.670" v="0" actId="790"/>
          <ac:spMkLst>
            <pc:docMk/>
            <pc:sldMk cId="895513990" sldId="265"/>
            <ac:spMk id="2" creationId="{3CDBD14E-149D-42D4-AAA1-789FA241C76A}"/>
          </ac:spMkLst>
        </pc:spChg>
      </pc:sldChg>
      <pc:sldChg chg="modSp mod">
        <pc:chgData name="Michał Bryda-Przybyszewski | Fairtrade Polska" userId="295363a7-a88b-4b45-b3ea-29797c9e4203" providerId="ADAL" clId="{45BADE62-9427-45B2-ABD1-EEC36A22DB7C}" dt="2026-03-30T12:22:10.670" v="0" actId="790"/>
        <pc:sldMkLst>
          <pc:docMk/>
          <pc:sldMk cId="3755143045" sldId="483"/>
        </pc:sldMkLst>
        <pc:spChg chg="mod">
          <ac:chgData name="Michał Bryda-Przybyszewski | Fairtrade Polska" userId="295363a7-a88b-4b45-b3ea-29797c9e4203" providerId="ADAL" clId="{45BADE62-9427-45B2-ABD1-EEC36A22DB7C}" dt="2026-03-30T12:22:10.670" v="0" actId="790"/>
          <ac:spMkLst>
            <pc:docMk/>
            <pc:sldMk cId="3755143045" sldId="483"/>
            <ac:spMk id="4" creationId="{A54A73CA-95FA-8FC1-3E34-48C9716142DC}"/>
          </ac:spMkLst>
        </pc:spChg>
        <pc:spChg chg="mod">
          <ac:chgData name="Michał Bryda-Przybyszewski | Fairtrade Polska" userId="295363a7-a88b-4b45-b3ea-29797c9e4203" providerId="ADAL" clId="{45BADE62-9427-45B2-ABD1-EEC36A22DB7C}" dt="2026-03-30T12:22:10.670" v="0" actId="790"/>
          <ac:spMkLst>
            <pc:docMk/>
            <pc:sldMk cId="3755143045" sldId="483"/>
            <ac:spMk id="5" creationId="{92203947-2D93-F543-5F22-D6339C15D122}"/>
          </ac:spMkLst>
        </pc:spChg>
      </pc:sldChg>
      <pc:sldChg chg="modSp mod">
        <pc:chgData name="Michał Bryda-Przybyszewski | Fairtrade Polska" userId="295363a7-a88b-4b45-b3ea-29797c9e4203" providerId="ADAL" clId="{45BADE62-9427-45B2-ABD1-EEC36A22DB7C}" dt="2026-03-30T12:22:10.670" v="0" actId="790"/>
        <pc:sldMkLst>
          <pc:docMk/>
          <pc:sldMk cId="1818786556" sldId="10890"/>
        </pc:sldMkLst>
        <pc:spChg chg="mod">
          <ac:chgData name="Michał Bryda-Przybyszewski | Fairtrade Polska" userId="295363a7-a88b-4b45-b3ea-29797c9e4203" providerId="ADAL" clId="{45BADE62-9427-45B2-ABD1-EEC36A22DB7C}" dt="2026-03-30T12:22:10.670" v="0" actId="790"/>
          <ac:spMkLst>
            <pc:docMk/>
            <pc:sldMk cId="1818786556" sldId="10890"/>
            <ac:spMk id="3" creationId="{A37ACCB4-3F74-B5D6-064B-7765AC1EE1B1}"/>
          </ac:spMkLst>
        </pc:spChg>
        <pc:spChg chg="mod">
          <ac:chgData name="Michał Bryda-Przybyszewski | Fairtrade Polska" userId="295363a7-a88b-4b45-b3ea-29797c9e4203" providerId="ADAL" clId="{45BADE62-9427-45B2-ABD1-EEC36A22DB7C}" dt="2026-03-30T12:22:10.670" v="0" actId="790"/>
          <ac:spMkLst>
            <pc:docMk/>
            <pc:sldMk cId="1818786556" sldId="10890"/>
            <ac:spMk id="6" creationId="{77A5E473-E5BC-EA46-DF1C-2FC9558BEE71}"/>
          </ac:spMkLst>
        </pc:spChg>
        <pc:spChg chg="mod">
          <ac:chgData name="Michał Bryda-Przybyszewski | Fairtrade Polska" userId="295363a7-a88b-4b45-b3ea-29797c9e4203" providerId="ADAL" clId="{45BADE62-9427-45B2-ABD1-EEC36A22DB7C}" dt="2026-03-30T12:22:10.670" v="0" actId="790"/>
          <ac:spMkLst>
            <pc:docMk/>
            <pc:sldMk cId="1818786556" sldId="10890"/>
            <ac:spMk id="8" creationId="{095A86DB-A193-FFE2-E255-C93B21698237}"/>
          </ac:spMkLst>
        </pc:spChg>
        <pc:spChg chg="mod">
          <ac:chgData name="Michał Bryda-Przybyszewski | Fairtrade Polska" userId="295363a7-a88b-4b45-b3ea-29797c9e4203" providerId="ADAL" clId="{45BADE62-9427-45B2-ABD1-EEC36A22DB7C}" dt="2026-03-30T12:22:10.670" v="0" actId="790"/>
          <ac:spMkLst>
            <pc:docMk/>
            <pc:sldMk cId="1818786556" sldId="10890"/>
            <ac:spMk id="11" creationId="{D90F8131-0933-B993-CE19-D6BC77F094A5}"/>
          </ac:spMkLst>
        </pc:spChg>
      </pc:sldChg>
      <pc:sldChg chg="modSp mod">
        <pc:chgData name="Michał Bryda-Przybyszewski | Fairtrade Polska" userId="295363a7-a88b-4b45-b3ea-29797c9e4203" providerId="ADAL" clId="{45BADE62-9427-45B2-ABD1-EEC36A22DB7C}" dt="2026-03-30T12:22:10.670" v="0" actId="790"/>
        <pc:sldMkLst>
          <pc:docMk/>
          <pc:sldMk cId="1574296982" sldId="10895"/>
        </pc:sldMkLst>
        <pc:spChg chg="mod">
          <ac:chgData name="Michał Bryda-Przybyszewski | Fairtrade Polska" userId="295363a7-a88b-4b45-b3ea-29797c9e4203" providerId="ADAL" clId="{45BADE62-9427-45B2-ABD1-EEC36A22DB7C}" dt="2026-03-30T12:22:10.670" v="0" actId="790"/>
          <ac:spMkLst>
            <pc:docMk/>
            <pc:sldMk cId="1574296982" sldId="10895"/>
            <ac:spMk id="4" creationId="{21AB7370-638D-571E-6534-51F2BE3A9F08}"/>
          </ac:spMkLst>
        </pc:spChg>
        <pc:spChg chg="mod">
          <ac:chgData name="Michał Bryda-Przybyszewski | Fairtrade Polska" userId="295363a7-a88b-4b45-b3ea-29797c9e4203" providerId="ADAL" clId="{45BADE62-9427-45B2-ABD1-EEC36A22DB7C}" dt="2026-03-30T12:22:10.670" v="0" actId="790"/>
          <ac:spMkLst>
            <pc:docMk/>
            <pc:sldMk cId="1574296982" sldId="10895"/>
            <ac:spMk id="9" creationId="{DB6D9A64-E187-0649-1BA0-A43734FC6F7F}"/>
          </ac:spMkLst>
        </pc:spChg>
      </pc:sldChg>
      <pc:sldChg chg="modSp mod">
        <pc:chgData name="Michał Bryda-Przybyszewski | Fairtrade Polska" userId="295363a7-a88b-4b45-b3ea-29797c9e4203" providerId="ADAL" clId="{45BADE62-9427-45B2-ABD1-EEC36A22DB7C}" dt="2026-03-30T12:31:37.586" v="365" actId="113"/>
        <pc:sldMkLst>
          <pc:docMk/>
          <pc:sldMk cId="2497151449" sldId="10899"/>
        </pc:sldMkLst>
        <pc:spChg chg="mod">
          <ac:chgData name="Michał Bryda-Przybyszewski | Fairtrade Polska" userId="295363a7-a88b-4b45-b3ea-29797c9e4203" providerId="ADAL" clId="{45BADE62-9427-45B2-ABD1-EEC36A22DB7C}" dt="2026-03-30T12:31:37.586" v="365" actId="113"/>
          <ac:spMkLst>
            <pc:docMk/>
            <pc:sldMk cId="2497151449" sldId="10899"/>
            <ac:spMk id="3" creationId="{547A143E-C9DA-8784-18D3-574DE47B4298}"/>
          </ac:spMkLst>
        </pc:spChg>
      </pc:sldChg>
      <pc:sldChg chg="modSp mod">
        <pc:chgData name="Michał Bryda-Przybyszewski | Fairtrade Polska" userId="295363a7-a88b-4b45-b3ea-29797c9e4203" providerId="ADAL" clId="{45BADE62-9427-45B2-ABD1-EEC36A22DB7C}" dt="2026-03-30T12:22:10.670" v="0" actId="790"/>
        <pc:sldMkLst>
          <pc:docMk/>
          <pc:sldMk cId="1611287253" sldId="10914"/>
        </pc:sldMkLst>
        <pc:spChg chg="mod">
          <ac:chgData name="Michał Bryda-Przybyszewski | Fairtrade Polska" userId="295363a7-a88b-4b45-b3ea-29797c9e4203" providerId="ADAL" clId="{45BADE62-9427-45B2-ABD1-EEC36A22DB7C}" dt="2026-03-30T12:22:10.670" v="0" actId="790"/>
          <ac:spMkLst>
            <pc:docMk/>
            <pc:sldMk cId="1611287253" sldId="10914"/>
            <ac:spMk id="2" creationId="{1B9D3CA1-4C7C-F34B-2D22-21C96CAE1F44}"/>
          </ac:spMkLst>
        </pc:spChg>
      </pc:sldChg>
      <pc:sldChg chg="modSp mod">
        <pc:chgData name="Michał Bryda-Przybyszewski | Fairtrade Polska" userId="295363a7-a88b-4b45-b3ea-29797c9e4203" providerId="ADAL" clId="{45BADE62-9427-45B2-ABD1-EEC36A22DB7C}" dt="2026-03-30T12:22:10.670" v="0" actId="790"/>
        <pc:sldMkLst>
          <pc:docMk/>
          <pc:sldMk cId="61479899" sldId="2147328646"/>
        </pc:sldMkLst>
        <pc:spChg chg="mod">
          <ac:chgData name="Michał Bryda-Przybyszewski | Fairtrade Polska" userId="295363a7-a88b-4b45-b3ea-29797c9e4203" providerId="ADAL" clId="{45BADE62-9427-45B2-ABD1-EEC36A22DB7C}" dt="2026-03-30T12:22:10.670" v="0" actId="790"/>
          <ac:spMkLst>
            <pc:docMk/>
            <pc:sldMk cId="61479899" sldId="2147328646"/>
            <ac:spMk id="2" creationId="{219BD94F-64FC-270E-8CC5-AD713A01555D}"/>
          </ac:spMkLst>
        </pc:spChg>
        <pc:spChg chg="mod">
          <ac:chgData name="Michał Bryda-Przybyszewski | Fairtrade Polska" userId="295363a7-a88b-4b45-b3ea-29797c9e4203" providerId="ADAL" clId="{45BADE62-9427-45B2-ABD1-EEC36A22DB7C}" dt="2026-03-30T12:22:10.670" v="0" actId="790"/>
          <ac:spMkLst>
            <pc:docMk/>
            <pc:sldMk cId="61479899" sldId="2147328646"/>
            <ac:spMk id="5" creationId="{9E4F7DBD-D351-1C0B-71D2-C5A239F443E7}"/>
          </ac:spMkLst>
        </pc:spChg>
        <pc:spChg chg="mod">
          <ac:chgData name="Michał Bryda-Przybyszewski | Fairtrade Polska" userId="295363a7-a88b-4b45-b3ea-29797c9e4203" providerId="ADAL" clId="{45BADE62-9427-45B2-ABD1-EEC36A22DB7C}" dt="2026-03-30T12:22:10.670" v="0" actId="790"/>
          <ac:spMkLst>
            <pc:docMk/>
            <pc:sldMk cId="61479899" sldId="2147328646"/>
            <ac:spMk id="6" creationId="{9151D73C-2B05-3539-BD8A-32D7C71496DA}"/>
          </ac:spMkLst>
        </pc:spChg>
        <pc:spChg chg="mod">
          <ac:chgData name="Michał Bryda-Przybyszewski | Fairtrade Polska" userId="295363a7-a88b-4b45-b3ea-29797c9e4203" providerId="ADAL" clId="{45BADE62-9427-45B2-ABD1-EEC36A22DB7C}" dt="2026-03-30T12:22:10.670" v="0" actId="790"/>
          <ac:spMkLst>
            <pc:docMk/>
            <pc:sldMk cId="61479899" sldId="2147328646"/>
            <ac:spMk id="9" creationId="{D0DAFE1A-B324-E355-38EC-FFF24E316DB8}"/>
          </ac:spMkLst>
        </pc:spChg>
        <pc:spChg chg="mod">
          <ac:chgData name="Michał Bryda-Przybyszewski | Fairtrade Polska" userId="295363a7-a88b-4b45-b3ea-29797c9e4203" providerId="ADAL" clId="{45BADE62-9427-45B2-ABD1-EEC36A22DB7C}" dt="2026-03-30T12:22:10.670" v="0" actId="790"/>
          <ac:spMkLst>
            <pc:docMk/>
            <pc:sldMk cId="61479899" sldId="2147328646"/>
            <ac:spMk id="12" creationId="{EB984378-7CEC-689F-490B-535B0F5145DB}"/>
          </ac:spMkLst>
        </pc:spChg>
        <pc:spChg chg="mod">
          <ac:chgData name="Michał Bryda-Przybyszewski | Fairtrade Polska" userId="295363a7-a88b-4b45-b3ea-29797c9e4203" providerId="ADAL" clId="{45BADE62-9427-45B2-ABD1-EEC36A22DB7C}" dt="2026-03-30T12:22:10.670" v="0" actId="790"/>
          <ac:spMkLst>
            <pc:docMk/>
            <pc:sldMk cId="61479899" sldId="2147328646"/>
            <ac:spMk id="13" creationId="{E7D2B6F8-5BCA-073E-5D43-233AE47280F6}"/>
          </ac:spMkLst>
        </pc:spChg>
        <pc:spChg chg="mod">
          <ac:chgData name="Michał Bryda-Przybyszewski | Fairtrade Polska" userId="295363a7-a88b-4b45-b3ea-29797c9e4203" providerId="ADAL" clId="{45BADE62-9427-45B2-ABD1-EEC36A22DB7C}" dt="2026-03-30T12:22:10.670" v="0" actId="790"/>
          <ac:spMkLst>
            <pc:docMk/>
            <pc:sldMk cId="61479899" sldId="2147328646"/>
            <ac:spMk id="14" creationId="{163A5E7E-13AD-C25E-98B4-0DD981C9C287}"/>
          </ac:spMkLst>
        </pc:spChg>
      </pc:sldChg>
      <pc:sldChg chg="modSp mod">
        <pc:chgData name="Michał Bryda-Przybyszewski | Fairtrade Polska" userId="295363a7-a88b-4b45-b3ea-29797c9e4203" providerId="ADAL" clId="{45BADE62-9427-45B2-ABD1-EEC36A22DB7C}" dt="2026-04-13T12:34:00.920" v="1631" actId="20577"/>
        <pc:sldMkLst>
          <pc:docMk/>
          <pc:sldMk cId="3417264184" sldId="2147328647"/>
        </pc:sldMkLst>
        <pc:spChg chg="mod">
          <ac:chgData name="Michał Bryda-Przybyszewski | Fairtrade Polska" userId="295363a7-a88b-4b45-b3ea-29797c9e4203" providerId="ADAL" clId="{45BADE62-9427-45B2-ABD1-EEC36A22DB7C}" dt="2026-03-30T12:22:10.670" v="0" actId="790"/>
          <ac:spMkLst>
            <pc:docMk/>
            <pc:sldMk cId="3417264184" sldId="2147328647"/>
            <ac:spMk id="2" creationId="{F2422F74-7375-2B46-2F12-B610736D4F44}"/>
          </ac:spMkLst>
        </pc:spChg>
        <pc:spChg chg="mod">
          <ac:chgData name="Michał Bryda-Przybyszewski | Fairtrade Polska" userId="295363a7-a88b-4b45-b3ea-29797c9e4203" providerId="ADAL" clId="{45BADE62-9427-45B2-ABD1-EEC36A22DB7C}" dt="2026-03-30T12:22:10.670" v="0" actId="790"/>
          <ac:spMkLst>
            <pc:docMk/>
            <pc:sldMk cId="3417264184" sldId="2147328647"/>
            <ac:spMk id="3" creationId="{8A71370F-3AE8-38C9-98FB-0B935A98AB18}"/>
          </ac:spMkLst>
        </pc:spChg>
        <pc:spChg chg="mod">
          <ac:chgData name="Michał Bryda-Przybyszewski | Fairtrade Polska" userId="295363a7-a88b-4b45-b3ea-29797c9e4203" providerId="ADAL" clId="{45BADE62-9427-45B2-ABD1-EEC36A22DB7C}" dt="2026-04-13T12:34:00.920" v="1631" actId="20577"/>
          <ac:spMkLst>
            <pc:docMk/>
            <pc:sldMk cId="3417264184" sldId="2147328647"/>
            <ac:spMk id="5" creationId="{30E0FE5F-C8FA-F253-C473-0BA0056E28E8}"/>
          </ac:spMkLst>
        </pc:spChg>
        <pc:spChg chg="mod">
          <ac:chgData name="Michał Bryda-Przybyszewski | Fairtrade Polska" userId="295363a7-a88b-4b45-b3ea-29797c9e4203" providerId="ADAL" clId="{45BADE62-9427-45B2-ABD1-EEC36A22DB7C}" dt="2026-03-30T12:22:10.670" v="0" actId="790"/>
          <ac:spMkLst>
            <pc:docMk/>
            <pc:sldMk cId="3417264184" sldId="2147328647"/>
            <ac:spMk id="6" creationId="{CB1DA537-9A19-2961-AF38-5AC752F402F6}"/>
          </ac:spMkLst>
        </pc:spChg>
        <pc:spChg chg="mod">
          <ac:chgData name="Michał Bryda-Przybyszewski | Fairtrade Polska" userId="295363a7-a88b-4b45-b3ea-29797c9e4203" providerId="ADAL" clId="{45BADE62-9427-45B2-ABD1-EEC36A22DB7C}" dt="2026-03-30T12:22:10.670" v="0" actId="790"/>
          <ac:spMkLst>
            <pc:docMk/>
            <pc:sldMk cId="3417264184" sldId="2147328647"/>
            <ac:spMk id="9" creationId="{DFD5F65E-6D1B-C4E5-AA52-1851075F447C}"/>
          </ac:spMkLst>
        </pc:spChg>
        <pc:spChg chg="mod">
          <ac:chgData name="Michał Bryda-Przybyszewski | Fairtrade Polska" userId="295363a7-a88b-4b45-b3ea-29797c9e4203" providerId="ADAL" clId="{45BADE62-9427-45B2-ABD1-EEC36A22DB7C}" dt="2026-03-30T12:22:10.670" v="0" actId="790"/>
          <ac:spMkLst>
            <pc:docMk/>
            <pc:sldMk cId="3417264184" sldId="2147328647"/>
            <ac:spMk id="12" creationId="{097DEC53-0802-EB04-E643-20985641CEB5}"/>
          </ac:spMkLst>
        </pc:spChg>
      </pc:sldChg>
      <pc:sldChg chg="addSp delSp modSp mod">
        <pc:chgData name="Michał Bryda-Przybyszewski | Fairtrade Polska" userId="295363a7-a88b-4b45-b3ea-29797c9e4203" providerId="ADAL" clId="{45BADE62-9427-45B2-ABD1-EEC36A22DB7C}" dt="2026-03-30T12:26:23.263" v="184" actId="20577"/>
        <pc:sldMkLst>
          <pc:docMk/>
          <pc:sldMk cId="772773627" sldId="2147328648"/>
        </pc:sldMkLst>
        <pc:spChg chg="mod">
          <ac:chgData name="Michał Bryda-Przybyszewski | Fairtrade Polska" userId="295363a7-a88b-4b45-b3ea-29797c9e4203" providerId="ADAL" clId="{45BADE62-9427-45B2-ABD1-EEC36A22DB7C}" dt="2026-03-30T12:22:10.670" v="0" actId="790"/>
          <ac:spMkLst>
            <pc:docMk/>
            <pc:sldMk cId="772773627" sldId="2147328648"/>
            <ac:spMk id="2" creationId="{8AE10168-F93D-5460-87BD-DEF274E1A0F3}"/>
          </ac:spMkLst>
        </pc:spChg>
        <pc:spChg chg="mod">
          <ac:chgData name="Michał Bryda-Przybyszewski | Fairtrade Polska" userId="295363a7-a88b-4b45-b3ea-29797c9e4203" providerId="ADAL" clId="{45BADE62-9427-45B2-ABD1-EEC36A22DB7C}" dt="2026-03-30T12:22:10.670" v="0" actId="790"/>
          <ac:spMkLst>
            <pc:docMk/>
            <pc:sldMk cId="772773627" sldId="2147328648"/>
            <ac:spMk id="4" creationId="{FAF38E20-F5CB-11DA-ED46-D4C4D7C065C8}"/>
          </ac:spMkLst>
        </pc:spChg>
        <pc:spChg chg="mod">
          <ac:chgData name="Michał Bryda-Przybyszewski | Fairtrade Polska" userId="295363a7-a88b-4b45-b3ea-29797c9e4203" providerId="ADAL" clId="{45BADE62-9427-45B2-ABD1-EEC36A22DB7C}" dt="2026-03-30T12:26:23.263" v="184" actId="20577"/>
          <ac:spMkLst>
            <pc:docMk/>
            <pc:sldMk cId="772773627" sldId="2147328648"/>
            <ac:spMk id="5" creationId="{1D8AEE5E-D622-2C62-B031-7F21D07247ED}"/>
          </ac:spMkLst>
        </pc:spChg>
        <pc:spChg chg="add mod">
          <ac:chgData name="Michał Bryda-Przybyszewski | Fairtrade Polska" userId="295363a7-a88b-4b45-b3ea-29797c9e4203" providerId="ADAL" clId="{45BADE62-9427-45B2-ABD1-EEC36A22DB7C}" dt="2026-03-30T12:23:30.285" v="73"/>
          <ac:spMkLst>
            <pc:docMk/>
            <pc:sldMk cId="772773627" sldId="2147328648"/>
            <ac:spMk id="7" creationId="{35933393-1597-7703-4658-9E01AE134347}"/>
          </ac:spMkLst>
        </pc:spChg>
        <pc:spChg chg="add mod">
          <ac:chgData name="Michał Bryda-Przybyszewski | Fairtrade Polska" userId="295363a7-a88b-4b45-b3ea-29797c9e4203" providerId="ADAL" clId="{45BADE62-9427-45B2-ABD1-EEC36A22DB7C}" dt="2026-03-30T12:23:34.799" v="74"/>
          <ac:spMkLst>
            <pc:docMk/>
            <pc:sldMk cId="772773627" sldId="2147328648"/>
            <ac:spMk id="8" creationId="{3B1D20FE-7839-1968-545E-84F677AC4FC0}"/>
          </ac:spMkLst>
        </pc:spChg>
        <pc:spChg chg="mod">
          <ac:chgData name="Michał Bryda-Przybyszewski | Fairtrade Polska" userId="295363a7-a88b-4b45-b3ea-29797c9e4203" providerId="ADAL" clId="{45BADE62-9427-45B2-ABD1-EEC36A22DB7C}" dt="2026-03-30T12:23:51.446" v="77" actId="14100"/>
          <ac:spMkLst>
            <pc:docMk/>
            <pc:sldMk cId="772773627" sldId="2147328648"/>
            <ac:spMk id="12" creationId="{7142FB19-56F9-F0E9-1B9C-AAE48CE0CC76}"/>
          </ac:spMkLst>
        </pc:spChg>
      </pc:sldChg>
      <pc:sldChg chg="addSp delSp modSp mod">
        <pc:chgData name="Michał Bryda-Przybyszewski | Fairtrade Polska" userId="295363a7-a88b-4b45-b3ea-29797c9e4203" providerId="ADAL" clId="{45BADE62-9427-45B2-ABD1-EEC36A22DB7C}" dt="2026-03-30T12:36:08.770" v="567" actId="20577"/>
        <pc:sldMkLst>
          <pc:docMk/>
          <pc:sldMk cId="1659221608" sldId="2147328649"/>
        </pc:sldMkLst>
        <pc:spChg chg="mod">
          <ac:chgData name="Michał Bryda-Przybyszewski | Fairtrade Polska" userId="295363a7-a88b-4b45-b3ea-29797c9e4203" providerId="ADAL" clId="{45BADE62-9427-45B2-ABD1-EEC36A22DB7C}" dt="2026-03-30T12:22:10.670" v="0" actId="790"/>
          <ac:spMkLst>
            <pc:docMk/>
            <pc:sldMk cId="1659221608" sldId="2147328649"/>
            <ac:spMk id="2" creationId="{AEA0E025-690D-2608-6D46-9DA46D6A8CAE}"/>
          </ac:spMkLst>
        </pc:spChg>
        <pc:spChg chg="mod">
          <ac:chgData name="Michał Bryda-Przybyszewski | Fairtrade Polska" userId="295363a7-a88b-4b45-b3ea-29797c9e4203" providerId="ADAL" clId="{45BADE62-9427-45B2-ABD1-EEC36A22DB7C}" dt="2026-03-30T12:22:10.670" v="0" actId="790"/>
          <ac:spMkLst>
            <pc:docMk/>
            <pc:sldMk cId="1659221608" sldId="2147328649"/>
            <ac:spMk id="4" creationId="{0B4B6BF2-CDDD-5E39-0EDF-0C5F90008BDE}"/>
          </ac:spMkLst>
        </pc:spChg>
        <pc:spChg chg="mod">
          <ac:chgData name="Michał Bryda-Przybyszewski | Fairtrade Polska" userId="295363a7-a88b-4b45-b3ea-29797c9e4203" providerId="ADAL" clId="{45BADE62-9427-45B2-ABD1-EEC36A22DB7C}" dt="2026-03-30T12:36:08.770" v="567" actId="20577"/>
          <ac:spMkLst>
            <pc:docMk/>
            <pc:sldMk cId="1659221608" sldId="2147328649"/>
            <ac:spMk id="5" creationId="{75F05465-72D6-09DB-6ACB-BE978282B635}"/>
          </ac:spMkLst>
        </pc:spChg>
        <pc:spChg chg="add mod">
          <ac:chgData name="Michał Bryda-Przybyszewski | Fairtrade Polska" userId="295363a7-a88b-4b45-b3ea-29797c9e4203" providerId="ADAL" clId="{45BADE62-9427-45B2-ABD1-EEC36A22DB7C}" dt="2026-03-30T12:26:51.657" v="188"/>
          <ac:spMkLst>
            <pc:docMk/>
            <pc:sldMk cId="1659221608" sldId="2147328649"/>
            <ac:spMk id="7" creationId="{FFC274B2-B4BA-1EB8-3F5E-0E46EA880BEC}"/>
          </ac:spMkLst>
        </pc:spChg>
        <pc:spChg chg="add mod">
          <ac:chgData name="Michał Bryda-Przybyszewski | Fairtrade Polska" userId="295363a7-a88b-4b45-b3ea-29797c9e4203" providerId="ADAL" clId="{45BADE62-9427-45B2-ABD1-EEC36A22DB7C}" dt="2026-03-30T12:26:56.619" v="189"/>
          <ac:spMkLst>
            <pc:docMk/>
            <pc:sldMk cId="1659221608" sldId="2147328649"/>
            <ac:spMk id="8" creationId="{4446BC09-F72B-3402-D3A1-D1BF784925CD}"/>
          </ac:spMkLst>
        </pc:spChg>
        <pc:spChg chg="mod">
          <ac:chgData name="Michał Bryda-Przybyszewski | Fairtrade Polska" userId="295363a7-a88b-4b45-b3ea-29797c9e4203" providerId="ADAL" clId="{45BADE62-9427-45B2-ABD1-EEC36A22DB7C}" dt="2026-03-30T12:33:01.631" v="370" actId="14100"/>
          <ac:spMkLst>
            <pc:docMk/>
            <pc:sldMk cId="1659221608" sldId="2147328649"/>
            <ac:spMk id="12" creationId="{13C62610-08C8-37D0-DE96-472F70871039}"/>
          </ac:spMkLst>
        </pc:spChg>
      </pc:sldChg>
      <pc:sldChg chg="modSp mod">
        <pc:chgData name="Michał Bryda-Przybyszewski | Fairtrade Polska" userId="295363a7-a88b-4b45-b3ea-29797c9e4203" providerId="ADAL" clId="{45BADE62-9427-45B2-ABD1-EEC36A22DB7C}" dt="2026-03-30T12:29:14.688" v="319" actId="20577"/>
        <pc:sldMkLst>
          <pc:docMk/>
          <pc:sldMk cId="58809938" sldId="2147328650"/>
        </pc:sldMkLst>
        <pc:spChg chg="mod">
          <ac:chgData name="Michał Bryda-Przybyszewski | Fairtrade Polska" userId="295363a7-a88b-4b45-b3ea-29797c9e4203" providerId="ADAL" clId="{45BADE62-9427-45B2-ABD1-EEC36A22DB7C}" dt="2026-03-30T12:29:14.688" v="319" actId="20577"/>
          <ac:spMkLst>
            <pc:docMk/>
            <pc:sldMk cId="58809938" sldId="2147328650"/>
            <ac:spMk id="4" creationId="{4DB5887A-6BF8-0C82-75E1-377508C83EE7}"/>
          </ac:spMkLst>
        </pc:spChg>
        <pc:spChg chg="mod">
          <ac:chgData name="Michał Bryda-Przybyszewski | Fairtrade Polska" userId="295363a7-a88b-4b45-b3ea-29797c9e4203" providerId="ADAL" clId="{45BADE62-9427-45B2-ABD1-EEC36A22DB7C}" dt="2026-03-30T12:29:07.511" v="317" actId="20577"/>
          <ac:spMkLst>
            <pc:docMk/>
            <pc:sldMk cId="58809938" sldId="2147328650"/>
            <ac:spMk id="8" creationId="{6675FC97-C726-60A6-ED0F-149D6FA56F52}"/>
          </ac:spMkLst>
        </pc:spChg>
      </pc:sldChg>
      <pc:sldChg chg="modSp mod">
        <pc:chgData name="Michał Bryda-Przybyszewski | Fairtrade Polska" userId="295363a7-a88b-4b45-b3ea-29797c9e4203" providerId="ADAL" clId="{45BADE62-9427-45B2-ABD1-EEC36A22DB7C}" dt="2026-03-30T12:31:29.014" v="363" actId="113"/>
        <pc:sldMkLst>
          <pc:docMk/>
          <pc:sldMk cId="796360411" sldId="2147328653"/>
        </pc:sldMkLst>
        <pc:spChg chg="mod">
          <ac:chgData name="Michał Bryda-Przybyszewski | Fairtrade Polska" userId="295363a7-a88b-4b45-b3ea-29797c9e4203" providerId="ADAL" clId="{45BADE62-9427-45B2-ABD1-EEC36A22DB7C}" dt="2026-03-30T12:31:29.014" v="363" actId="113"/>
          <ac:spMkLst>
            <pc:docMk/>
            <pc:sldMk cId="796360411" sldId="2147328653"/>
            <ac:spMk id="4" creationId="{B960B3EA-1C7B-3F99-5B57-C0E6C0CB3898}"/>
          </ac:spMkLst>
        </pc:spChg>
        <pc:spChg chg="mod">
          <ac:chgData name="Michał Bryda-Przybyszewski | Fairtrade Polska" userId="295363a7-a88b-4b45-b3ea-29797c9e4203" providerId="ADAL" clId="{45BADE62-9427-45B2-ABD1-EEC36A22DB7C}" dt="2026-03-30T12:22:10.670" v="0" actId="790"/>
          <ac:spMkLst>
            <pc:docMk/>
            <pc:sldMk cId="796360411" sldId="2147328653"/>
            <ac:spMk id="9" creationId="{68BAA8DB-CA21-E60E-D03A-AA4A64226B5F}"/>
          </ac:spMkLst>
        </pc:spChg>
      </pc:sldChg>
      <pc:sldChg chg="modSp mod">
        <pc:chgData name="Michał Bryda-Przybyszewski | Fairtrade Polska" userId="295363a7-a88b-4b45-b3ea-29797c9e4203" providerId="ADAL" clId="{45BADE62-9427-45B2-ABD1-EEC36A22DB7C}" dt="2026-03-30T12:22:10.670" v="0" actId="790"/>
        <pc:sldMkLst>
          <pc:docMk/>
          <pc:sldMk cId="546983737" sldId="2147328654"/>
        </pc:sldMkLst>
      </pc:sldChg>
      <pc:sldChg chg="addSp delSp modSp new mod ord setBg modClrScheme chgLayout">
        <pc:chgData name="Michał Bryda-Przybyszewski | Fairtrade Polska" userId="295363a7-a88b-4b45-b3ea-29797c9e4203" providerId="ADAL" clId="{45BADE62-9427-45B2-ABD1-EEC36A22DB7C}" dt="2026-03-30T13:32:27.872" v="1363" actId="404"/>
        <pc:sldMkLst>
          <pc:docMk/>
          <pc:sldMk cId="1626166652" sldId="2147328655"/>
        </pc:sldMkLst>
        <pc:spChg chg="add mod">
          <ac:chgData name="Michał Bryda-Przybyszewski | Fairtrade Polska" userId="295363a7-a88b-4b45-b3ea-29797c9e4203" providerId="ADAL" clId="{45BADE62-9427-45B2-ABD1-EEC36A22DB7C}" dt="2026-03-30T13:32:27.872" v="1363" actId="404"/>
          <ac:spMkLst>
            <pc:docMk/>
            <pc:sldMk cId="1626166652" sldId="2147328655"/>
            <ac:spMk id="7" creationId="{49241DAE-B4D1-ED33-78E1-44B2F084E612}"/>
          </ac:spMkLst>
        </pc:spChg>
        <pc:spChg chg="add mod ord">
          <ac:chgData name="Michał Bryda-Przybyszewski | Fairtrade Polska" userId="295363a7-a88b-4b45-b3ea-29797c9e4203" providerId="ADAL" clId="{45BADE62-9427-45B2-ABD1-EEC36A22DB7C}" dt="2026-03-30T13:32:05.931" v="1360" actId="207"/>
          <ac:spMkLst>
            <pc:docMk/>
            <pc:sldMk cId="1626166652" sldId="2147328655"/>
            <ac:spMk id="8" creationId="{A3A4BA2D-BD28-DAC0-2E0C-7ED036B0B8C1}"/>
          </ac:spMkLst>
        </pc:spChg>
      </pc:sldChg>
      <pc:sldChg chg="addSp delSp modSp new mod setBg modClrScheme chgLayout">
        <pc:chgData name="Michał Bryda-Przybyszewski | Fairtrade Polska" userId="295363a7-a88b-4b45-b3ea-29797c9e4203" providerId="ADAL" clId="{45BADE62-9427-45B2-ABD1-EEC36A22DB7C}" dt="2026-03-30T13:35:24.722" v="1488" actId="1076"/>
        <pc:sldMkLst>
          <pc:docMk/>
          <pc:sldMk cId="3855955216" sldId="2147328656"/>
        </pc:sldMkLst>
        <pc:spChg chg="mod ord">
          <ac:chgData name="Michał Bryda-Przybyszewski | Fairtrade Polska" userId="295363a7-a88b-4b45-b3ea-29797c9e4203" providerId="ADAL" clId="{45BADE62-9427-45B2-ABD1-EEC36A22DB7C}" dt="2026-03-30T13:04:43.751" v="630" actId="700"/>
          <ac:spMkLst>
            <pc:docMk/>
            <pc:sldMk cId="3855955216" sldId="2147328656"/>
            <ac:spMk id="4" creationId="{C6157B9C-5A15-268B-2C2B-BA06CEC08D47}"/>
          </ac:spMkLst>
        </pc:spChg>
        <pc:spChg chg="add mod">
          <ac:chgData name="Michał Bryda-Przybyszewski | Fairtrade Polska" userId="295363a7-a88b-4b45-b3ea-29797c9e4203" providerId="ADAL" clId="{45BADE62-9427-45B2-ABD1-EEC36A22DB7C}" dt="2026-03-30T13:35:24.722" v="1488" actId="1076"/>
          <ac:spMkLst>
            <pc:docMk/>
            <pc:sldMk cId="3855955216" sldId="2147328656"/>
            <ac:spMk id="5" creationId="{D02D7763-BEF6-037D-F857-4A5DEC31B3FB}"/>
          </ac:spMkLst>
        </pc:spChg>
      </pc:sldChg>
      <pc:sldChg chg="addSp delSp modSp new mod setBg modClrScheme chgLayout">
        <pc:chgData name="Michał Bryda-Przybyszewski | Fairtrade Polska" userId="295363a7-a88b-4b45-b3ea-29797c9e4203" providerId="ADAL" clId="{45BADE62-9427-45B2-ABD1-EEC36A22DB7C}" dt="2026-03-30T13:37:21.240" v="1623" actId="6549"/>
        <pc:sldMkLst>
          <pc:docMk/>
          <pc:sldMk cId="2406203891" sldId="2147328657"/>
        </pc:sldMkLst>
        <pc:spChg chg="mod ord">
          <ac:chgData name="Michał Bryda-Przybyszewski | Fairtrade Polska" userId="295363a7-a88b-4b45-b3ea-29797c9e4203" providerId="ADAL" clId="{45BADE62-9427-45B2-ABD1-EEC36A22DB7C}" dt="2026-03-30T13:05:28.710" v="635" actId="700"/>
          <ac:spMkLst>
            <pc:docMk/>
            <pc:sldMk cId="2406203891" sldId="2147328657"/>
            <ac:spMk id="4" creationId="{B5462449-09E4-D6D7-5E26-10DB049831B3}"/>
          </ac:spMkLst>
        </pc:spChg>
        <pc:spChg chg="add mod">
          <ac:chgData name="Michał Bryda-Przybyszewski | Fairtrade Polska" userId="295363a7-a88b-4b45-b3ea-29797c9e4203" providerId="ADAL" clId="{45BADE62-9427-45B2-ABD1-EEC36A22DB7C}" dt="2026-03-30T13:37:21.240" v="1623" actId="6549"/>
          <ac:spMkLst>
            <pc:docMk/>
            <pc:sldMk cId="2406203891" sldId="2147328657"/>
            <ac:spMk id="7" creationId="{B720D3D8-F55D-A2A1-BB74-D34EDF02F040}"/>
          </ac:spMkLst>
        </pc:spChg>
      </pc:sldChg>
      <pc:sldChg chg="addSp modSp add mod">
        <pc:chgData name="Michał Bryda-Przybyszewski | Fairtrade Polska" userId="295363a7-a88b-4b45-b3ea-29797c9e4203" providerId="ADAL" clId="{45BADE62-9427-45B2-ABD1-EEC36A22DB7C}" dt="2026-03-30T13:25:47.391" v="1061" actId="113"/>
        <pc:sldMkLst>
          <pc:docMk/>
          <pc:sldMk cId="2780609758" sldId="2147328659"/>
        </pc:sldMkLst>
        <pc:spChg chg="mod">
          <ac:chgData name="Michał Bryda-Przybyszewski | Fairtrade Polska" userId="295363a7-a88b-4b45-b3ea-29797c9e4203" providerId="ADAL" clId="{45BADE62-9427-45B2-ABD1-EEC36A22DB7C}" dt="2026-03-30T13:25:47.391" v="1061" actId="113"/>
          <ac:spMkLst>
            <pc:docMk/>
            <pc:sldMk cId="2780609758" sldId="2147328659"/>
            <ac:spMk id="4" creationId="{0308E49D-6644-DEAD-6784-5A10A2BAAB32}"/>
          </ac:spMkLst>
        </pc:spChg>
        <pc:spChg chg="mod">
          <ac:chgData name="Michał Bryda-Przybyszewski | Fairtrade Polska" userId="295363a7-a88b-4b45-b3ea-29797c9e4203" providerId="ADAL" clId="{45BADE62-9427-45B2-ABD1-EEC36A22DB7C}" dt="2026-03-30T13:16:07.760" v="676" actId="20577"/>
          <ac:spMkLst>
            <pc:docMk/>
            <pc:sldMk cId="2780609758" sldId="2147328659"/>
            <ac:spMk id="8" creationId="{481B236A-62B5-F8D6-803C-B784855DCDA0}"/>
          </ac:spMkLst>
        </pc:spChg>
        <pc:picChg chg="add mod">
          <ac:chgData name="Michał Bryda-Przybyszewski | Fairtrade Polska" userId="295363a7-a88b-4b45-b3ea-29797c9e4203" providerId="ADAL" clId="{45BADE62-9427-45B2-ABD1-EEC36A22DB7C}" dt="2026-03-30T13:24:23.752" v="1059" actId="1076"/>
          <ac:picMkLst>
            <pc:docMk/>
            <pc:sldMk cId="2780609758" sldId="2147328659"/>
            <ac:picMk id="3" creationId="{7C75A089-B5D2-9F21-3CE2-39B2670B012F}"/>
          </ac:picMkLst>
        </pc:picChg>
      </pc:sldChg>
    </pc:docChg>
  </pc:docChgLst>
  <pc:docChgLst>
    <pc:chgData name="Michał Bryda-Przybyszewski | Fairtrade Polska" userId="S::michal.bryda@fairtrade.org.pl::295363a7-a88b-4b45-b3ea-29797c9e4203" providerId="AD" clId="Web-{599106B6-B230-ECFE-162A-3A1827BB4881}"/>
    <pc:docChg chg="modSld">
      <pc:chgData name="Michał Bryda-Przybyszewski | Fairtrade Polska" userId="S::michal.bryda@fairtrade.org.pl::295363a7-a88b-4b45-b3ea-29797c9e4203" providerId="AD" clId="Web-{599106B6-B230-ECFE-162A-3A1827BB4881}" dt="2026-04-16T11:13:13.772" v="43" actId="20577"/>
      <pc:docMkLst>
        <pc:docMk/>
      </pc:docMkLst>
      <pc:sldChg chg="addSp modSp">
        <pc:chgData name="Michał Bryda-Przybyszewski | Fairtrade Polska" userId="S::michal.bryda@fairtrade.org.pl::295363a7-a88b-4b45-b3ea-29797c9e4203" providerId="AD" clId="Web-{599106B6-B230-ECFE-162A-3A1827BB4881}" dt="2026-04-16T11:13:13.772" v="43" actId="20577"/>
        <pc:sldMkLst>
          <pc:docMk/>
          <pc:sldMk cId="2780609758" sldId="2147328659"/>
        </pc:sldMkLst>
        <pc:spChg chg="add mod">
          <ac:chgData name="Michał Bryda-Przybyszewski | Fairtrade Polska" userId="S::michal.bryda@fairtrade.org.pl::295363a7-a88b-4b45-b3ea-29797c9e4203" providerId="AD" clId="Web-{599106B6-B230-ECFE-162A-3A1827BB4881}" dt="2026-04-16T11:13:13.772" v="43" actId="20577"/>
          <ac:spMkLst>
            <pc:docMk/>
            <pc:sldMk cId="2780609758" sldId="2147328659"/>
            <ac:spMk id="2" creationId="{DEDEA095-382F-B1DA-C9FC-C7DB57E7F048}"/>
          </ac:spMkLst>
        </pc:spChg>
        <pc:spChg chg="mod">
          <ac:chgData name="Michał Bryda-Przybyszewski | Fairtrade Polska" userId="S::michal.bryda@fairtrade.org.pl::295363a7-a88b-4b45-b3ea-29797c9e4203" providerId="AD" clId="Web-{599106B6-B230-ECFE-162A-3A1827BB4881}" dt="2026-04-16T11:07:17.333" v="4" actId="14100"/>
          <ac:spMkLst>
            <pc:docMk/>
            <pc:sldMk cId="2780609758" sldId="2147328659"/>
            <ac:spMk id="4" creationId="{0308E49D-6644-DEAD-6784-5A10A2BAAB32}"/>
          </ac:spMkLst>
        </pc:spChg>
        <pc:picChg chg="mod">
          <ac:chgData name="Michał Bryda-Przybyszewski | Fairtrade Polska" userId="S::michal.bryda@fairtrade.org.pl::295363a7-a88b-4b45-b3ea-29797c9e4203" providerId="AD" clId="Web-{599106B6-B230-ECFE-162A-3A1827BB4881}" dt="2026-04-16T11:12:59.991" v="40" actId="1076"/>
          <ac:picMkLst>
            <pc:docMk/>
            <pc:sldMk cId="2780609758" sldId="2147328659"/>
            <ac:picMk id="3" creationId="{7C75A089-B5D2-9F21-3CE2-39B2670B012F}"/>
          </ac:picMkLst>
        </pc:picChg>
      </pc:sldChg>
    </pc:docChg>
  </pc:docChgLst>
  <pc:docChgLst>
    <pc:chgData name="Klaudyna Rozmysłowicz | Fairtrade Polska" userId="S::klaudyna.rozmyslowicz@fairtrade.org.pl::7648ddf3-bd06-4691-918e-1eba19366976" providerId="AD" clId="Web-{DA2509F2-954E-6BB2-981D-7AB82CBBBA51}"/>
    <pc:docChg chg="mod modSld">
      <pc:chgData name="Klaudyna Rozmysłowicz | Fairtrade Polska" userId="S::klaudyna.rozmyslowicz@fairtrade.org.pl::7648ddf3-bd06-4691-918e-1eba19366976" providerId="AD" clId="Web-{DA2509F2-954E-6BB2-981D-7AB82CBBBA51}" dt="2026-04-13T12:30:04.823" v="106" actId="20577"/>
      <pc:docMkLst>
        <pc:docMk/>
      </pc:docMkLst>
      <pc:sldChg chg="modSp">
        <pc:chgData name="Klaudyna Rozmysłowicz | Fairtrade Polska" userId="S::klaudyna.rozmyslowicz@fairtrade.org.pl::7648ddf3-bd06-4691-918e-1eba19366976" providerId="AD" clId="Web-{DA2509F2-954E-6BB2-981D-7AB82CBBBA51}" dt="2026-04-13T12:30:04.823" v="106" actId="20577"/>
        <pc:sldMkLst>
          <pc:docMk/>
          <pc:sldMk cId="58809938" sldId="2147328650"/>
        </pc:sldMkLst>
        <pc:spChg chg="mod">
          <ac:chgData name="Klaudyna Rozmysłowicz | Fairtrade Polska" userId="S::klaudyna.rozmyslowicz@fairtrade.org.pl::7648ddf3-bd06-4691-918e-1eba19366976" providerId="AD" clId="Web-{DA2509F2-954E-6BB2-981D-7AB82CBBBA51}" dt="2026-04-13T12:30:04.823" v="106" actId="20577"/>
          <ac:spMkLst>
            <pc:docMk/>
            <pc:sldMk cId="58809938" sldId="2147328650"/>
            <ac:spMk id="4" creationId="{4DB5887A-6BF8-0C82-75E1-377508C83EE7}"/>
          </ac:spMkLst>
        </pc:spChg>
      </pc:sldChg>
      <pc:sldChg chg="delSp modSp">
        <pc:chgData name="Klaudyna Rozmysłowicz | Fairtrade Polska" userId="S::klaudyna.rozmyslowicz@fairtrade.org.pl::7648ddf3-bd06-4691-918e-1eba19366976" providerId="AD" clId="Web-{DA2509F2-954E-6BB2-981D-7AB82CBBBA51}" dt="2026-04-13T12:20:45.743" v="2"/>
        <pc:sldMkLst>
          <pc:docMk/>
          <pc:sldMk cId="546983737" sldId="2147328654"/>
        </pc:sldMkLst>
      </pc:sldChg>
    </pc:docChg>
  </pc:docChgLst>
  <pc:docChgLst>
    <pc:chgData name="Michał Bryda-Przybyszewski | Fairtrade Polska" userId="S::michal.bryda@fairtrade.org.pl::295363a7-a88b-4b45-b3ea-29797c9e4203" providerId="AD" clId="Web-{7D9F1A19-3AF6-FE61-1277-317D34C2F737}"/>
    <pc:docChg chg="delSld modSld">
      <pc:chgData name="Michał Bryda-Przybyszewski | Fairtrade Polska" userId="S::michal.bryda@fairtrade.org.pl::295363a7-a88b-4b45-b3ea-29797c9e4203" providerId="AD" clId="Web-{7D9F1A19-3AF6-FE61-1277-317D34C2F737}" dt="2026-03-30T12:21:42.670" v="246" actId="20577"/>
      <pc:docMkLst>
        <pc:docMk/>
      </pc:docMkLst>
      <pc:sldChg chg="modSp">
        <pc:chgData name="Michał Bryda-Przybyszewski | Fairtrade Polska" userId="S::michal.bryda@fairtrade.org.pl::295363a7-a88b-4b45-b3ea-29797c9e4203" providerId="AD" clId="Web-{7D9F1A19-3AF6-FE61-1277-317D34C2F737}" dt="2026-03-30T12:11:41.613" v="27" actId="20577"/>
        <pc:sldMkLst>
          <pc:docMk/>
          <pc:sldMk cId="895513990" sldId="265"/>
        </pc:sldMkLst>
        <pc:spChg chg="mod">
          <ac:chgData name="Michał Bryda-Przybyszewski | Fairtrade Polska" userId="S::michal.bryda@fairtrade.org.pl::295363a7-a88b-4b45-b3ea-29797c9e4203" providerId="AD" clId="Web-{7D9F1A19-3AF6-FE61-1277-317D34C2F737}" dt="2026-03-30T12:11:41.613" v="27" actId="20577"/>
          <ac:spMkLst>
            <pc:docMk/>
            <pc:sldMk cId="895513990" sldId="265"/>
            <ac:spMk id="2" creationId="{3CDBD14E-149D-42D4-AAA1-789FA241C76A}"/>
          </ac:spMkLst>
        </pc:spChg>
        <pc:picChg chg="mod">
          <ac:chgData name="Michał Bryda-Przybyszewski | Fairtrade Polska" userId="S::michal.bryda@fairtrade.org.pl::295363a7-a88b-4b45-b3ea-29797c9e4203" providerId="AD" clId="Web-{7D9F1A19-3AF6-FE61-1277-317D34C2F737}" dt="2026-03-30T12:11:35.785" v="25" actId="1076"/>
          <ac:picMkLst>
            <pc:docMk/>
            <pc:sldMk cId="895513990" sldId="265"/>
            <ac:picMk id="17" creationId="{04548305-AF7F-7013-20FB-7FEDB9FE0490}"/>
          </ac:picMkLst>
        </pc:picChg>
      </pc:sldChg>
      <pc:sldChg chg="modSp">
        <pc:chgData name="Michał Bryda-Przybyszewski | Fairtrade Polska" userId="S::michal.bryda@fairtrade.org.pl::295363a7-a88b-4b45-b3ea-29797c9e4203" providerId="AD" clId="Web-{7D9F1A19-3AF6-FE61-1277-317D34C2F737}" dt="2026-03-30T12:12:29.424" v="39" actId="20577"/>
        <pc:sldMkLst>
          <pc:docMk/>
          <pc:sldMk cId="3755143045" sldId="483"/>
        </pc:sldMkLst>
        <pc:spChg chg="mod">
          <ac:chgData name="Michał Bryda-Przybyszewski | Fairtrade Polska" userId="S::michal.bryda@fairtrade.org.pl::295363a7-a88b-4b45-b3ea-29797c9e4203" providerId="AD" clId="Web-{7D9F1A19-3AF6-FE61-1277-317D34C2F737}" dt="2026-03-30T12:12:00.722" v="29" actId="20577"/>
          <ac:spMkLst>
            <pc:docMk/>
            <pc:sldMk cId="3755143045" sldId="483"/>
            <ac:spMk id="4" creationId="{A54A73CA-95FA-8FC1-3E34-48C9716142DC}"/>
          </ac:spMkLst>
        </pc:spChg>
        <pc:spChg chg="mod">
          <ac:chgData name="Michał Bryda-Przybyszewski | Fairtrade Polska" userId="S::michal.bryda@fairtrade.org.pl::295363a7-a88b-4b45-b3ea-29797c9e4203" providerId="AD" clId="Web-{7D9F1A19-3AF6-FE61-1277-317D34C2F737}" dt="2026-03-30T12:12:29.424" v="39" actId="20577"/>
          <ac:spMkLst>
            <pc:docMk/>
            <pc:sldMk cId="3755143045" sldId="483"/>
            <ac:spMk id="5" creationId="{92203947-2D93-F543-5F22-D6339C15D122}"/>
          </ac:spMkLst>
        </pc:spChg>
      </pc:sldChg>
      <pc:sldChg chg="modSp">
        <pc:chgData name="Michał Bryda-Przybyszewski | Fairtrade Polska" userId="S::michal.bryda@fairtrade.org.pl::295363a7-a88b-4b45-b3ea-29797c9e4203" providerId="AD" clId="Web-{7D9F1A19-3AF6-FE61-1277-317D34C2F737}" dt="2026-03-30T12:15:14.938" v="66" actId="20577"/>
        <pc:sldMkLst>
          <pc:docMk/>
          <pc:sldMk cId="1818786556" sldId="10890"/>
        </pc:sldMkLst>
        <pc:spChg chg="mod">
          <ac:chgData name="Michał Bryda-Przybyszewski | Fairtrade Polska" userId="S::michal.bryda@fairtrade.org.pl::295363a7-a88b-4b45-b3ea-29797c9e4203" providerId="AD" clId="Web-{7D9F1A19-3AF6-FE61-1277-317D34C2F737}" dt="2026-03-30T12:14:45.735" v="63" actId="1076"/>
          <ac:spMkLst>
            <pc:docMk/>
            <pc:sldMk cId="1818786556" sldId="10890"/>
            <ac:spMk id="6" creationId="{77A5E473-E5BC-EA46-DF1C-2FC9558BEE71}"/>
          </ac:spMkLst>
        </pc:spChg>
        <pc:spChg chg="mod">
          <ac:chgData name="Michał Bryda-Przybyszewski | Fairtrade Polska" userId="S::michal.bryda@fairtrade.org.pl::295363a7-a88b-4b45-b3ea-29797c9e4203" providerId="AD" clId="Web-{7D9F1A19-3AF6-FE61-1277-317D34C2F737}" dt="2026-03-30T12:14:11.423" v="53" actId="20577"/>
          <ac:spMkLst>
            <pc:docMk/>
            <pc:sldMk cId="1818786556" sldId="10890"/>
            <ac:spMk id="8" creationId="{095A86DB-A193-FFE2-E255-C93B21698237}"/>
          </ac:spMkLst>
        </pc:spChg>
        <pc:spChg chg="mod">
          <ac:chgData name="Michał Bryda-Przybyszewski | Fairtrade Polska" userId="S::michal.bryda@fairtrade.org.pl::295363a7-a88b-4b45-b3ea-29797c9e4203" providerId="AD" clId="Web-{7D9F1A19-3AF6-FE61-1277-317D34C2F737}" dt="2026-03-30T12:15:14.938" v="66" actId="20577"/>
          <ac:spMkLst>
            <pc:docMk/>
            <pc:sldMk cId="1818786556" sldId="10890"/>
            <ac:spMk id="11" creationId="{D90F8131-0933-B993-CE19-D6BC77F094A5}"/>
          </ac:spMkLst>
        </pc:spChg>
      </pc:sldChg>
      <pc:sldChg chg="modSp">
        <pc:chgData name="Michał Bryda-Przybyszewski | Fairtrade Polska" userId="S::michal.bryda@fairtrade.org.pl::295363a7-a88b-4b45-b3ea-29797c9e4203" providerId="AD" clId="Web-{7D9F1A19-3AF6-FE61-1277-317D34C2F737}" dt="2026-03-30T12:16:07.797" v="80" actId="20577"/>
        <pc:sldMkLst>
          <pc:docMk/>
          <pc:sldMk cId="1574296982" sldId="10895"/>
        </pc:sldMkLst>
        <pc:spChg chg="mod">
          <ac:chgData name="Michał Bryda-Przybyszewski | Fairtrade Polska" userId="S::michal.bryda@fairtrade.org.pl::295363a7-a88b-4b45-b3ea-29797c9e4203" providerId="AD" clId="Web-{7D9F1A19-3AF6-FE61-1277-317D34C2F737}" dt="2026-03-30T12:16:07.797" v="80" actId="20577"/>
          <ac:spMkLst>
            <pc:docMk/>
            <pc:sldMk cId="1574296982" sldId="10895"/>
            <ac:spMk id="4" creationId="{21AB7370-638D-571E-6534-51F2BE3A9F08}"/>
          </ac:spMkLst>
        </pc:spChg>
      </pc:sldChg>
      <pc:sldChg chg="modSp">
        <pc:chgData name="Michał Bryda-Przybyszewski | Fairtrade Polska" userId="S::michal.bryda@fairtrade.org.pl::295363a7-a88b-4b45-b3ea-29797c9e4203" providerId="AD" clId="Web-{7D9F1A19-3AF6-FE61-1277-317D34C2F737}" dt="2026-03-30T12:15:50.313" v="76" actId="1076"/>
        <pc:sldMkLst>
          <pc:docMk/>
          <pc:sldMk cId="1611287253" sldId="10914"/>
        </pc:sldMkLst>
        <pc:spChg chg="mod">
          <ac:chgData name="Michał Bryda-Przybyszewski | Fairtrade Polska" userId="S::michal.bryda@fairtrade.org.pl::295363a7-a88b-4b45-b3ea-29797c9e4203" providerId="AD" clId="Web-{7D9F1A19-3AF6-FE61-1277-317D34C2F737}" dt="2026-03-30T12:15:50.313" v="76" actId="1076"/>
          <ac:spMkLst>
            <pc:docMk/>
            <pc:sldMk cId="1611287253" sldId="10914"/>
            <ac:spMk id="2" creationId="{1B9D3CA1-4C7C-F34B-2D22-21C96CAE1F44}"/>
          </ac:spMkLst>
        </pc:spChg>
      </pc:sldChg>
      <pc:sldChg chg="modSp">
        <pc:chgData name="Michał Bryda-Przybyszewski | Fairtrade Polska" userId="S::michal.bryda@fairtrade.org.pl::295363a7-a88b-4b45-b3ea-29797c9e4203" providerId="AD" clId="Web-{7D9F1A19-3AF6-FE61-1277-317D34C2F737}" dt="2026-03-30T12:13:29.752" v="50" actId="14100"/>
        <pc:sldMkLst>
          <pc:docMk/>
          <pc:sldMk cId="61479899" sldId="2147328646"/>
        </pc:sldMkLst>
        <pc:spChg chg="mod">
          <ac:chgData name="Michał Bryda-Przybyszewski | Fairtrade Polska" userId="S::michal.bryda@fairtrade.org.pl::295363a7-a88b-4b45-b3ea-29797c9e4203" providerId="AD" clId="Web-{7D9F1A19-3AF6-FE61-1277-317D34C2F737}" dt="2026-03-30T12:13:23.799" v="49" actId="1076"/>
          <ac:spMkLst>
            <pc:docMk/>
            <pc:sldMk cId="61479899" sldId="2147328646"/>
            <ac:spMk id="5" creationId="{9E4F7DBD-D351-1C0B-71D2-C5A239F443E7}"/>
          </ac:spMkLst>
        </pc:spChg>
        <pc:spChg chg="mod">
          <ac:chgData name="Michał Bryda-Przybyszewski | Fairtrade Polska" userId="S::michal.bryda@fairtrade.org.pl::295363a7-a88b-4b45-b3ea-29797c9e4203" providerId="AD" clId="Web-{7D9F1A19-3AF6-FE61-1277-317D34C2F737}" dt="2026-03-30T12:13:13.783" v="46" actId="20577"/>
          <ac:spMkLst>
            <pc:docMk/>
            <pc:sldMk cId="61479899" sldId="2147328646"/>
            <ac:spMk id="6" creationId="{9151D73C-2B05-3539-BD8A-32D7C71496DA}"/>
          </ac:spMkLst>
        </pc:spChg>
        <pc:spChg chg="mod">
          <ac:chgData name="Michał Bryda-Przybyszewski | Fairtrade Polska" userId="S::michal.bryda@fairtrade.org.pl::295363a7-a88b-4b45-b3ea-29797c9e4203" providerId="AD" clId="Web-{7D9F1A19-3AF6-FE61-1277-317D34C2F737}" dt="2026-03-30T12:12:42.534" v="42" actId="20577"/>
          <ac:spMkLst>
            <pc:docMk/>
            <pc:sldMk cId="61479899" sldId="2147328646"/>
            <ac:spMk id="9" creationId="{D0DAFE1A-B324-E355-38EC-FFF24E316DB8}"/>
          </ac:spMkLst>
        </pc:spChg>
        <pc:spChg chg="mod">
          <ac:chgData name="Michał Bryda-Przybyszewski | Fairtrade Polska" userId="S::michal.bryda@fairtrade.org.pl::295363a7-a88b-4b45-b3ea-29797c9e4203" providerId="AD" clId="Web-{7D9F1A19-3AF6-FE61-1277-317D34C2F737}" dt="2026-03-30T12:13:29.752" v="50" actId="14100"/>
          <ac:spMkLst>
            <pc:docMk/>
            <pc:sldMk cId="61479899" sldId="2147328646"/>
            <ac:spMk id="12" creationId="{EB984378-7CEC-689F-490B-535B0F5145DB}"/>
          </ac:spMkLst>
        </pc:spChg>
        <pc:spChg chg="mod">
          <ac:chgData name="Michał Bryda-Przybyszewski | Fairtrade Polska" userId="S::michal.bryda@fairtrade.org.pl::295363a7-a88b-4b45-b3ea-29797c9e4203" providerId="AD" clId="Web-{7D9F1A19-3AF6-FE61-1277-317D34C2F737}" dt="2026-03-30T12:13:06.580" v="44" actId="20577"/>
          <ac:spMkLst>
            <pc:docMk/>
            <pc:sldMk cId="61479899" sldId="2147328646"/>
            <ac:spMk id="13" creationId="{E7D2B6F8-5BCA-073E-5D43-233AE47280F6}"/>
          </ac:spMkLst>
        </pc:spChg>
        <pc:spChg chg="mod">
          <ac:chgData name="Michał Bryda-Przybyszewski | Fairtrade Polska" userId="S::michal.bryda@fairtrade.org.pl::295363a7-a88b-4b45-b3ea-29797c9e4203" providerId="AD" clId="Web-{7D9F1A19-3AF6-FE61-1277-317D34C2F737}" dt="2026-03-30T12:13:10.111" v="45" actId="20577"/>
          <ac:spMkLst>
            <pc:docMk/>
            <pc:sldMk cId="61479899" sldId="2147328646"/>
            <ac:spMk id="14" creationId="{163A5E7E-13AD-C25E-98B4-0DD981C9C287}"/>
          </ac:spMkLst>
        </pc:spChg>
      </pc:sldChg>
      <pc:sldChg chg="modSp">
        <pc:chgData name="Michał Bryda-Przybyszewski | Fairtrade Polska" userId="S::michal.bryda@fairtrade.org.pl::295363a7-a88b-4b45-b3ea-29797c9e4203" providerId="AD" clId="Web-{7D9F1A19-3AF6-FE61-1277-317D34C2F737}" dt="2026-03-30T12:21:42.670" v="246" actId="20577"/>
        <pc:sldMkLst>
          <pc:docMk/>
          <pc:sldMk cId="3417264184" sldId="2147328647"/>
        </pc:sldMkLst>
        <pc:spChg chg="mod">
          <ac:chgData name="Michał Bryda-Przybyszewski | Fairtrade Polska" userId="S::michal.bryda@fairtrade.org.pl::295363a7-a88b-4b45-b3ea-29797c9e4203" providerId="AD" clId="Web-{7D9F1A19-3AF6-FE61-1277-317D34C2F737}" dt="2026-03-30T12:21:42.670" v="246" actId="20577"/>
          <ac:spMkLst>
            <pc:docMk/>
            <pc:sldMk cId="3417264184" sldId="2147328647"/>
            <ac:spMk id="5" creationId="{30E0FE5F-C8FA-F253-C473-0BA0056E28E8}"/>
          </ac:spMkLst>
        </pc:spChg>
        <pc:spChg chg="mod">
          <ac:chgData name="Michał Bryda-Przybyszewski | Fairtrade Polska" userId="S::michal.bryda@fairtrade.org.pl::295363a7-a88b-4b45-b3ea-29797c9e4203" providerId="AD" clId="Web-{7D9F1A19-3AF6-FE61-1277-317D34C2F737}" dt="2026-03-30T12:16:53.844" v="96" actId="20577"/>
          <ac:spMkLst>
            <pc:docMk/>
            <pc:sldMk cId="3417264184" sldId="2147328647"/>
            <ac:spMk id="6" creationId="{CB1DA537-9A19-2961-AF38-5AC752F402F6}"/>
          </ac:spMkLst>
        </pc:spChg>
        <pc:spChg chg="mod">
          <ac:chgData name="Michał Bryda-Przybyszewski | Fairtrade Polska" userId="S::michal.bryda@fairtrade.org.pl::295363a7-a88b-4b45-b3ea-29797c9e4203" providerId="AD" clId="Web-{7D9F1A19-3AF6-FE61-1277-317D34C2F737}" dt="2026-03-30T12:16:50.844" v="94" actId="20577"/>
          <ac:spMkLst>
            <pc:docMk/>
            <pc:sldMk cId="3417264184" sldId="2147328647"/>
            <ac:spMk id="9" creationId="{DFD5F65E-6D1B-C4E5-AA52-1851075F447C}"/>
          </ac:spMkLst>
        </pc:spChg>
        <pc:spChg chg="mod">
          <ac:chgData name="Michał Bryda-Przybyszewski | Fairtrade Polska" userId="S::michal.bryda@fairtrade.org.pl::295363a7-a88b-4b45-b3ea-29797c9e4203" providerId="AD" clId="Web-{7D9F1A19-3AF6-FE61-1277-317D34C2F737}" dt="2026-03-30T12:18:24.562" v="112" actId="20577"/>
          <ac:spMkLst>
            <pc:docMk/>
            <pc:sldMk cId="3417264184" sldId="2147328647"/>
            <ac:spMk id="12" creationId="{097DEC53-0802-EB04-E643-20985641CEB5}"/>
          </ac:spMkLst>
        </pc:spChg>
      </pc:sldChg>
    </pc:docChg>
  </pc:docChgLst>
  <pc:docChgLst>
    <pc:chgData name="Guest User" userId="S::urn:spo:tenantanon#8aca8b53-ecb1-442a-b6b5-e74087132e6d::" providerId="AD" clId="Web-{E68DE5A3-D88C-07C7-CAD4-F77CBD8F6223}"/>
    <pc:docChg chg="modSld">
      <pc:chgData name="Guest User" userId="S::urn:spo:tenantanon#8aca8b53-ecb1-442a-b6b5-e74087132e6d::" providerId="AD" clId="Web-{E68DE5A3-D88C-07C7-CAD4-F77CBD8F6223}" dt="2026-04-02T14:15:08.753" v="54" actId="20577"/>
      <pc:docMkLst>
        <pc:docMk/>
      </pc:docMkLst>
      <pc:sldChg chg="modSp">
        <pc:chgData name="Guest User" userId="S::urn:spo:tenantanon#8aca8b53-ecb1-442a-b6b5-e74087132e6d::" providerId="AD" clId="Web-{E68DE5A3-D88C-07C7-CAD4-F77CBD8F6223}" dt="2026-04-02T14:02:34.378" v="8" actId="20577"/>
        <pc:sldMkLst>
          <pc:docMk/>
          <pc:sldMk cId="61479899" sldId="2147328646"/>
        </pc:sldMkLst>
        <pc:spChg chg="mod">
          <ac:chgData name="Guest User" userId="S::urn:spo:tenantanon#8aca8b53-ecb1-442a-b6b5-e74087132e6d::" providerId="AD" clId="Web-{E68DE5A3-D88C-07C7-CAD4-F77CBD8F6223}" dt="2026-04-02T14:02:34.378" v="8" actId="20577"/>
          <ac:spMkLst>
            <pc:docMk/>
            <pc:sldMk cId="61479899" sldId="2147328646"/>
            <ac:spMk id="5" creationId="{9E4F7DBD-D351-1C0B-71D2-C5A239F443E7}"/>
          </ac:spMkLst>
        </pc:spChg>
        <pc:spChg chg="mod">
          <ac:chgData name="Guest User" userId="S::urn:spo:tenantanon#8aca8b53-ecb1-442a-b6b5-e74087132e6d::" providerId="AD" clId="Web-{E68DE5A3-D88C-07C7-CAD4-F77CBD8F6223}" dt="2026-04-02T14:02:26.972" v="4" actId="20577"/>
          <ac:spMkLst>
            <pc:docMk/>
            <pc:sldMk cId="61479899" sldId="2147328646"/>
            <ac:spMk id="12" creationId="{EB984378-7CEC-689F-490B-535B0F5145DB}"/>
          </ac:spMkLst>
        </pc:spChg>
      </pc:sldChg>
      <pc:sldChg chg="modSp">
        <pc:chgData name="Guest User" userId="S::urn:spo:tenantanon#8aca8b53-ecb1-442a-b6b5-e74087132e6d::" providerId="AD" clId="Web-{E68DE5A3-D88C-07C7-CAD4-F77CBD8F6223}" dt="2026-04-02T14:15:08.753" v="54" actId="20577"/>
        <pc:sldMkLst>
          <pc:docMk/>
          <pc:sldMk cId="58809938" sldId="2147328650"/>
        </pc:sldMkLst>
        <pc:spChg chg="mod">
          <ac:chgData name="Guest User" userId="S::urn:spo:tenantanon#8aca8b53-ecb1-442a-b6b5-e74087132e6d::" providerId="AD" clId="Web-{E68DE5A3-D88C-07C7-CAD4-F77CBD8F6223}" dt="2026-04-02T14:15:08.753" v="54" actId="20577"/>
          <ac:spMkLst>
            <pc:docMk/>
            <pc:sldMk cId="58809938" sldId="2147328650"/>
            <ac:spMk id="4" creationId="{4DB5887A-6BF8-0C82-75E1-377508C83EE7}"/>
          </ac:spMkLst>
        </pc:spChg>
      </pc:sldChg>
      <pc:sldChg chg="modSp">
        <pc:chgData name="Guest User" userId="S::urn:spo:tenantanon#8aca8b53-ecb1-442a-b6b5-e74087132e6d::" providerId="AD" clId="Web-{E68DE5A3-D88C-07C7-CAD4-F77CBD8F6223}" dt="2026-04-02T14:02:48.832" v="10" actId="20577"/>
        <pc:sldMkLst>
          <pc:docMk/>
          <pc:sldMk cId="546983737" sldId="2147328654"/>
        </pc:sldMkLst>
      </pc:sldChg>
    </pc:docChg>
  </pc:docChgLst>
</pc:chgInfo>
</file>

<file path=ppt/comments/modernComment_7FFDA28F_60ED557C.xml><?xml version="1.0" encoding="utf-8"?>
<p188:cmLst xmlns:a="http://schemas.openxmlformats.org/drawingml/2006/main" xmlns:r="http://schemas.openxmlformats.org/officeDocument/2006/relationships" xmlns:p188="http://schemas.microsoft.com/office/powerpoint/2018/8/main">
  <p188:cm id="{5B52D19B-0BCE-4643-9BC2-4C5685C45DED}" authorId="{A0782C16-800F-B2AE-933F-9B33C65F0FEA}" created="2026-04-13T12:23:45.002">
    <ac:txMkLst xmlns:ac="http://schemas.microsoft.com/office/drawing/2013/main/command">
      <pc:docMk xmlns:pc="http://schemas.microsoft.com/office/powerpoint/2013/main/command"/>
      <pc:sldMk xmlns:pc="http://schemas.microsoft.com/office/powerpoint/2013/main/command" cId="1626166652" sldId="2147328655"/>
      <ac:spMk id="7" creationId="{49241DAE-B4D1-ED33-78E1-44B2F084E612}"/>
      <ac:txMk cp="0" len="86">
        <ac:context len="125" hash="37027805"/>
      </ac:txMk>
    </ac:txMkLst>
    <p188:pos x="3047999" y="736169"/>
    <p188:replyLst>
      <p188:reply id="{8EAD96D9-98AD-4CBF-B0DB-18DFE30A7803}" authorId="{D71A412C-2B82-BFB5-97DB-3E3E281A967E}" created="2026-04-13T12:34:37.859">
        <p188:txBody>
          <a:bodyPr/>
          <a:lstStyle/>
          <a:p>
            <a:r>
              <a:rPr lang="pl-PL"/>
              <a:t>Nie mam zdjęć bananów z Kostaryki. Zmieniłem w poprzednim slajdzie na Kolumbię 😉</a:t>
            </a:r>
          </a:p>
        </p188:txBody>
      </p188:reply>
    </p188:replyLst>
    <p188:txBody>
      <a:bodyPr/>
      <a:lstStyle/>
      <a:p>
        <a:r>
          <a:rPr lang="en-US"/>
          <a:t>Czy mamy zdjęcie pracownika z Kostaryki?</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C6A55B5-5634-402A-B0A0-4225984B71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A212AA8C-BADE-4044-9B75-5A44B8FCF83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21D4BA26-D908-4BB7-8E1F-074A1CDBC77A}" type="datetimeFigureOut">
              <a:rPr lang="en-US"/>
              <a:pPr>
                <a:defRPr/>
              </a:pPr>
              <a:t>4/16/2026</a:t>
            </a:fld>
            <a:endParaRPr lang="en-US"/>
          </a:p>
        </p:txBody>
      </p:sp>
      <p:sp>
        <p:nvSpPr>
          <p:cNvPr id="4" name="Slide Image Placeholder 3">
            <a:extLst>
              <a:ext uri="{FF2B5EF4-FFF2-40B4-BE49-F238E27FC236}">
                <a16:creationId xmlns:a16="http://schemas.microsoft.com/office/drawing/2014/main" id="{73603908-BB12-41A4-AC06-C705019CEE68}"/>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A15A53B-ED75-4CAC-A914-606CBD990C3E}"/>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7B26028-E9E1-4590-86E1-9CCC3809E146}"/>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id="{9959F4C5-6E32-408D-96E4-2C9A1F1A13F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3B61E726-9247-4B66-893B-8C85E1BD2FC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1B2F89-9624-4B73-8250-2EB6FABF7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DD7492-4D1C-2F1A-8495-8717311E6A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C8DC5-49A9-7B8A-389D-A23AB932E727}"/>
              </a:ext>
            </a:extLst>
          </p:cNvPr>
          <p:cNvSpPr>
            <a:spLocks noGrp="1"/>
          </p:cNvSpPr>
          <p:nvPr>
            <p:ph type="body" idx="1"/>
          </p:nvPr>
        </p:nvSpPr>
        <p:spPr/>
        <p:txBody>
          <a:bodyPr/>
          <a:lstStyle/>
          <a:p>
            <a:r>
              <a:rPr lang="en-US"/>
              <a:t>Photo credit: Mohamed Aly Diabaté</a:t>
            </a:r>
          </a:p>
        </p:txBody>
      </p:sp>
      <p:sp>
        <p:nvSpPr>
          <p:cNvPr id="4" name="Slide Number Placeholder 3">
            <a:extLst>
              <a:ext uri="{FF2B5EF4-FFF2-40B4-BE49-F238E27FC236}">
                <a16:creationId xmlns:a16="http://schemas.microsoft.com/office/drawing/2014/main" id="{AE6A6CFA-3886-E584-00B1-1F7AFBDB2053}"/>
              </a:ext>
            </a:extLst>
          </p:cNvPr>
          <p:cNvSpPr>
            <a:spLocks noGrp="1"/>
          </p:cNvSpPr>
          <p:nvPr>
            <p:ph type="sldNum" sz="quarter" idx="5"/>
          </p:nvPr>
        </p:nvSpPr>
        <p:spPr/>
        <p:txBody>
          <a:bodyPr/>
          <a:lstStyle/>
          <a:p>
            <a:fld id="{79BCA3B1-80E4-46E8-BA44-7A7EF5FBAA63}" type="slidenum">
              <a:rPr lang="en-US" smtClean="0"/>
              <a:t>4</a:t>
            </a:fld>
            <a:endParaRPr lang="en-US"/>
          </a:p>
        </p:txBody>
      </p:sp>
    </p:spTree>
    <p:extLst>
      <p:ext uri="{BB962C8B-B14F-4D97-AF65-F5344CB8AC3E}">
        <p14:creationId xmlns:p14="http://schemas.microsoft.com/office/powerpoint/2010/main" val="4226834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BCA3B1-80E4-46E8-BA44-7A7EF5FBAA63}" type="slidenum">
              <a:rPr lang="en-US" smtClean="0"/>
              <a:t>5</a:t>
            </a:fld>
            <a:endParaRPr lang="en-US"/>
          </a:p>
        </p:txBody>
      </p:sp>
    </p:spTree>
    <p:extLst>
      <p:ext uri="{BB962C8B-B14F-4D97-AF65-F5344CB8AC3E}">
        <p14:creationId xmlns:p14="http://schemas.microsoft.com/office/powerpoint/2010/main" val="4056497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BCA3B1-80E4-46E8-BA44-7A7EF5FBAA63}" type="slidenum">
              <a:rPr lang="en-US" smtClean="0"/>
              <a:t>7</a:t>
            </a:fld>
            <a:endParaRPr lang="en-US"/>
          </a:p>
        </p:txBody>
      </p:sp>
    </p:spTree>
    <p:extLst>
      <p:ext uri="{BB962C8B-B14F-4D97-AF65-F5344CB8AC3E}">
        <p14:creationId xmlns:p14="http://schemas.microsoft.com/office/powerpoint/2010/main" val="28684269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9123E-CA90-3390-6AF8-4F3E98FBEF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13731D-F52A-CCCB-7420-911E29216C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9E6684-511B-FE50-BB79-1D5CC855C3D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999204-0921-1876-19E8-529F955E652C}"/>
              </a:ext>
            </a:extLst>
          </p:cNvPr>
          <p:cNvSpPr>
            <a:spLocks noGrp="1"/>
          </p:cNvSpPr>
          <p:nvPr>
            <p:ph type="sldNum" sz="quarter" idx="5"/>
          </p:nvPr>
        </p:nvSpPr>
        <p:spPr/>
        <p:txBody>
          <a:bodyPr/>
          <a:lstStyle/>
          <a:p>
            <a:fld id="{79BCA3B1-80E4-46E8-BA44-7A7EF5FBAA63}" type="slidenum">
              <a:rPr lang="en-US" smtClean="0"/>
              <a:t>14</a:t>
            </a:fld>
            <a:endParaRPr lang="en-US"/>
          </a:p>
        </p:txBody>
      </p:sp>
    </p:spTree>
    <p:extLst>
      <p:ext uri="{BB962C8B-B14F-4D97-AF65-F5344CB8AC3E}">
        <p14:creationId xmlns:p14="http://schemas.microsoft.com/office/powerpoint/2010/main" val="4276937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B31EE0-BF1A-29AC-C94D-AF2EB8712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A8A2CA-1A7D-475A-8CB4-ADDDE46EE9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AFE0D1-D968-EA88-76E7-5F7F5C807F6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1EE1627-23BF-9408-774F-3A2C6B676569}"/>
              </a:ext>
            </a:extLst>
          </p:cNvPr>
          <p:cNvSpPr>
            <a:spLocks noGrp="1"/>
          </p:cNvSpPr>
          <p:nvPr>
            <p:ph type="sldNum" sz="quarter" idx="5"/>
          </p:nvPr>
        </p:nvSpPr>
        <p:spPr/>
        <p:txBody>
          <a:bodyPr/>
          <a:lstStyle/>
          <a:p>
            <a:fld id="{79BCA3B1-80E4-46E8-BA44-7A7EF5FBAA63}" type="slidenum">
              <a:rPr lang="en-US" smtClean="0"/>
              <a:t>15</a:t>
            </a:fld>
            <a:endParaRPr lang="en-US"/>
          </a:p>
        </p:txBody>
      </p:sp>
    </p:spTree>
    <p:extLst>
      <p:ext uri="{BB962C8B-B14F-4D97-AF65-F5344CB8AC3E}">
        <p14:creationId xmlns:p14="http://schemas.microsoft.com/office/powerpoint/2010/main" val="1661720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DF9B26-EFD8-522B-BF3B-9CA2C67702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A84009-EF38-5595-8ACC-E034255B1F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C4098A-9FD4-70EB-B005-491A991EAA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C17316F-A54B-AB3B-C8EB-11916EB5608E}"/>
              </a:ext>
            </a:extLst>
          </p:cNvPr>
          <p:cNvSpPr>
            <a:spLocks noGrp="1"/>
          </p:cNvSpPr>
          <p:nvPr>
            <p:ph type="sldNum" sz="quarter" idx="5"/>
          </p:nvPr>
        </p:nvSpPr>
        <p:spPr/>
        <p:txBody>
          <a:bodyPr/>
          <a:lstStyle/>
          <a:p>
            <a:fld id="{79BCA3B1-80E4-46E8-BA44-7A7EF5FBAA63}" type="slidenum">
              <a:rPr lang="en-US" smtClean="0"/>
              <a:t>16</a:t>
            </a:fld>
            <a:endParaRPr lang="en-US"/>
          </a:p>
        </p:txBody>
      </p:sp>
    </p:spTree>
    <p:extLst>
      <p:ext uri="{BB962C8B-B14F-4D97-AF65-F5344CB8AC3E}">
        <p14:creationId xmlns:p14="http://schemas.microsoft.com/office/powerpoint/2010/main" val="3783863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154" name="Google Shape;1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3463496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1 colum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C27BBF-829F-4F4F-B5C2-FE6F5236AE24}"/>
              </a:ext>
            </a:extLst>
          </p:cNvPr>
          <p:cNvSpPr/>
          <p:nvPr userDrawn="1"/>
        </p:nvSpPr>
        <p:spPr>
          <a:xfrm>
            <a:off x="1092200" y="1096963"/>
            <a:ext cx="10007600" cy="4664075"/>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latin typeface="Exo 2" panose="00000500000000000000" pitchFamily="50" charset="0"/>
            </a:endParaRPr>
          </a:p>
        </p:txBody>
      </p:sp>
      <p:pic>
        <p:nvPicPr>
          <p:cNvPr id="5" name="Picture 5">
            <a:extLst>
              <a:ext uri="{FF2B5EF4-FFF2-40B4-BE49-F238E27FC236}">
                <a16:creationId xmlns:a16="http://schemas.microsoft.com/office/drawing/2014/main" id="{20C97912-6166-4012-9A9E-07D16B26AFF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06906" y="462498"/>
            <a:ext cx="547227" cy="65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1666875"/>
            <a:ext cx="9900286" cy="914400"/>
          </a:xfrm>
          <a:prstGeom prst="rect">
            <a:avLst/>
          </a:prstGeom>
          <a:solidFill>
            <a:schemeClr val="bg1"/>
          </a:solidFill>
        </p:spPr>
        <p:txBody>
          <a:bodyPr anchor="ctr">
            <a:no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1314448" y="2749261"/>
            <a:ext cx="9271638" cy="2834640"/>
          </a:xfrm>
          <a:prstGeom prst="rect">
            <a:avLst/>
          </a:prstGeom>
        </p:spPr>
        <p:txBody>
          <a:bodyPr>
            <a:noAutofit/>
          </a:bodyPr>
          <a:lstStyle>
            <a:lvl1pPr marL="457200" indent="-287338" algn="l">
              <a:lnSpc>
                <a:spcPct val="100000"/>
              </a:lnSpc>
              <a:spcBef>
                <a:spcPts val="1800"/>
              </a:spcBef>
              <a:spcAft>
                <a:spcPts val="0"/>
              </a:spcAft>
              <a:buSzPct val="75000"/>
              <a:buFont typeface="Arial" panose="020B0604020202020204" pitchFamily="34" charset="0"/>
              <a:buChar char="►"/>
              <a:defRPr sz="20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6" name="Slide Number Placeholder 5">
            <a:extLst>
              <a:ext uri="{FF2B5EF4-FFF2-40B4-BE49-F238E27FC236}">
                <a16:creationId xmlns:a16="http://schemas.microsoft.com/office/drawing/2014/main" id="{BEC06415-3956-4B3A-A239-D7E7729932A0}"/>
              </a:ext>
            </a:extLst>
          </p:cNvPr>
          <p:cNvSpPr>
            <a:spLocks noGrp="1"/>
          </p:cNvSpPr>
          <p:nvPr>
            <p:ph type="sldNum" sz="quarter" idx="10"/>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360DDABC-F624-4E2F-BC1E-1B8F4309F2BD}" type="slidenum">
              <a:rPr lang="en-US" smtClean="0"/>
              <a:pPr>
                <a:defRPr/>
              </a:pPr>
              <a:t>‹#›</a:t>
            </a:fld>
            <a:endParaRPr lang="en-US"/>
          </a:p>
        </p:txBody>
      </p:sp>
    </p:spTree>
    <p:extLst>
      <p:ext uri="{BB962C8B-B14F-4D97-AF65-F5344CB8AC3E}">
        <p14:creationId xmlns:p14="http://schemas.microsoft.com/office/powerpoint/2010/main" val="3851485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color">
    <p:bg>
      <p:bgPr>
        <a:solidFill>
          <a:srgbClr val="001B6E"/>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E44139B3-BDA7-4A29-8990-7596EAE3F6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07777" y="457359"/>
            <a:ext cx="545486" cy="6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0" y="457200"/>
            <a:ext cx="9601200" cy="1097280"/>
          </a:xfrm>
        </p:spPr>
        <p:txBody>
          <a:bodyPr/>
          <a:lstStyle>
            <a:lvl1pPr>
              <a:defRPr>
                <a:solidFill>
                  <a:schemeClr val="bg1"/>
                </a:solidFill>
              </a:defRPr>
            </a:lvl1pPr>
          </a:lstStyle>
          <a:p>
            <a:r>
              <a:rPr lang="en-US"/>
              <a:t>Click to edit title</a:t>
            </a:r>
          </a:p>
        </p:txBody>
      </p:sp>
      <p:sp>
        <p:nvSpPr>
          <p:cNvPr id="4" name="Slide Number Placeholder 2">
            <a:extLst>
              <a:ext uri="{FF2B5EF4-FFF2-40B4-BE49-F238E27FC236}">
                <a16:creationId xmlns:a16="http://schemas.microsoft.com/office/drawing/2014/main" id="{79DF237C-EEBE-4193-BA2C-B8D57ACACA84}"/>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B06C739D-0013-4384-9314-5433FBD951C4}" type="slidenum">
              <a:rPr lang="en-US" smtClean="0"/>
              <a:pPr>
                <a:defRPr/>
              </a:pPr>
              <a:t>‹#›</a:t>
            </a:fld>
            <a:endParaRPr lang="en-US"/>
          </a:p>
        </p:txBody>
      </p:sp>
    </p:spTree>
    <p:extLst>
      <p:ext uri="{BB962C8B-B14F-4D97-AF65-F5344CB8AC3E}">
        <p14:creationId xmlns:p14="http://schemas.microsoft.com/office/powerpoint/2010/main" val="27072332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45D16950-D6DF-4E19-AC5C-9E147A30F5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06906" y="462498"/>
            <a:ext cx="547227" cy="65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hasCustomPrompt="1"/>
          </p:nvPr>
        </p:nvSpPr>
        <p:spPr>
          <a:xfrm>
            <a:off x="685800" y="457200"/>
            <a:ext cx="9601200" cy="1097280"/>
          </a:xfrm>
        </p:spPr>
        <p:txBody>
          <a:bodyPr>
            <a:noAutofit/>
          </a:bodyPr>
          <a:lstStyle>
            <a:lvl1pPr>
              <a:defRPr>
                <a:solidFill>
                  <a:schemeClr val="tx1"/>
                </a:solidFill>
              </a:defRPr>
            </a:lvl1pPr>
          </a:lstStyle>
          <a:p>
            <a:r>
              <a:rPr lang="en-US"/>
              <a:t>Click to edit title</a:t>
            </a:r>
          </a:p>
        </p:txBody>
      </p:sp>
      <p:sp>
        <p:nvSpPr>
          <p:cNvPr id="4" name="Slide Number Placeholder 2">
            <a:extLst>
              <a:ext uri="{FF2B5EF4-FFF2-40B4-BE49-F238E27FC236}">
                <a16:creationId xmlns:a16="http://schemas.microsoft.com/office/drawing/2014/main" id="{55E4E00A-AAA4-4C52-ADDD-ADF965B7FAF2}"/>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CAD7283E-4818-4BF5-8398-234B350CC03B}" type="slidenum">
              <a:rPr lang="en-US" smtClean="0"/>
              <a:pPr>
                <a:defRPr/>
              </a:pPr>
              <a:t>‹#›</a:t>
            </a:fld>
            <a:endParaRPr lang="en-US"/>
          </a:p>
        </p:txBody>
      </p:sp>
    </p:spTree>
    <p:extLst>
      <p:ext uri="{BB962C8B-B14F-4D97-AF65-F5344CB8AC3E}">
        <p14:creationId xmlns:p14="http://schemas.microsoft.com/office/powerpoint/2010/main" val="223253854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preserve="1">
  <p:cSld name="1_Title only">
    <p:spTree>
      <p:nvGrpSpPr>
        <p:cNvPr id="1" name="Shape 13"/>
        <p:cNvGrpSpPr/>
        <p:nvPr/>
      </p:nvGrpSpPr>
      <p:grpSpPr>
        <a:xfrm>
          <a:off x="0" y="0"/>
          <a:ext cx="0" cy="0"/>
          <a:chOff x="0" y="0"/>
          <a:chExt cx="0" cy="0"/>
        </a:xfrm>
      </p:grpSpPr>
      <p:pic>
        <p:nvPicPr>
          <p:cNvPr id="14" name="Google Shape;14;p14"/>
          <p:cNvPicPr preferRelativeResize="0"/>
          <p:nvPr/>
        </p:nvPicPr>
        <p:blipFill>
          <a:blip r:embed="rId2">
            <a:extLst>
              <a:ext uri="{28A0092B-C50C-407E-A947-70E740481C1C}">
                <a14:useLocalDpi xmlns:a14="http://schemas.microsoft.com/office/drawing/2010/main" val="0"/>
              </a:ext>
            </a:extLst>
          </a:blip>
          <a:srcRect/>
          <a:stretch/>
        </p:blipFill>
        <p:spPr>
          <a:xfrm>
            <a:off x="11506906" y="462498"/>
            <a:ext cx="547227" cy="653142"/>
          </a:xfrm>
          <a:prstGeom prst="rect">
            <a:avLst/>
          </a:prstGeom>
          <a:noFill/>
          <a:ln>
            <a:noFill/>
          </a:ln>
        </p:spPr>
      </p:pic>
      <p:sp>
        <p:nvSpPr>
          <p:cNvPr id="15" name="Google Shape;15;p14"/>
          <p:cNvSpPr txBox="1">
            <a:spLocks noGrp="1"/>
          </p:cNvSpPr>
          <p:nvPr>
            <p:ph type="title" hasCustomPrompt="1"/>
          </p:nvPr>
        </p:nvSpPr>
        <p:spPr>
          <a:xfrm>
            <a:off x="685800" y="457200"/>
            <a:ext cx="9601200" cy="109728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dk1"/>
                </a:solidFill>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r>
              <a:rPr lang="pl-PL"/>
              <a:t>Dziękuję za uwagę!</a:t>
            </a:r>
            <a:endParaRPr/>
          </a:p>
        </p:txBody>
      </p:sp>
      <p:sp>
        <p:nvSpPr>
          <p:cNvPr id="16" name="Google Shape;16;p14"/>
          <p:cNvSpPr txBox="1">
            <a:spLocks noGrp="1"/>
          </p:cNvSpPr>
          <p:nvPr>
            <p:ph type="sldNum" idx="12"/>
          </p:nvPr>
        </p:nvSpPr>
        <p:spPr>
          <a:xfrm>
            <a:off x="11506200" y="6172200"/>
            <a:ext cx="685800" cy="685800"/>
          </a:xfrm>
          <a:prstGeom prst="rect">
            <a:avLst/>
          </a:prstGeom>
          <a:noFill/>
          <a:ln>
            <a:noFill/>
          </a:ln>
        </p:spPr>
        <p:txBody>
          <a:bodyPr spcFirstLastPara="1" wrap="square" lIns="0" tIns="0" rIns="0" bIns="0" anchor="ctr" anchorCtr="0">
            <a:noAutofit/>
          </a:bodyPr>
          <a:lstStyle>
            <a:lvl1pPr marL="0" marR="0" lvl="0" indent="0" algn="ctr">
              <a:spcBef>
                <a:spcPts val="0"/>
              </a:spcBef>
              <a:spcAft>
                <a:spcPts val="0"/>
              </a:spcAft>
              <a:buNone/>
              <a:defRPr sz="1400" b="1" i="0" u="none" strike="noStrike" cap="none">
                <a:solidFill>
                  <a:schemeClr val="accent1"/>
                </a:solidFill>
                <a:latin typeface="Exo 2"/>
                <a:ea typeface="Exo 2"/>
                <a:cs typeface="Exo 2"/>
                <a:sym typeface="Exo 2"/>
              </a:defRPr>
            </a:lvl1pPr>
            <a:lvl2pPr marL="0" marR="0" lvl="1" indent="0" algn="ctr">
              <a:spcBef>
                <a:spcPts val="0"/>
              </a:spcBef>
              <a:spcAft>
                <a:spcPts val="0"/>
              </a:spcAft>
              <a:buNone/>
              <a:defRPr sz="1400" b="1" i="0" u="none" strike="noStrike" cap="none">
                <a:solidFill>
                  <a:schemeClr val="accent1"/>
                </a:solidFill>
                <a:latin typeface="Exo 2"/>
                <a:ea typeface="Exo 2"/>
                <a:cs typeface="Exo 2"/>
                <a:sym typeface="Exo 2"/>
              </a:defRPr>
            </a:lvl2pPr>
            <a:lvl3pPr marL="0" marR="0" lvl="2" indent="0" algn="ctr">
              <a:spcBef>
                <a:spcPts val="0"/>
              </a:spcBef>
              <a:spcAft>
                <a:spcPts val="0"/>
              </a:spcAft>
              <a:buNone/>
              <a:defRPr sz="1400" b="1" i="0" u="none" strike="noStrike" cap="none">
                <a:solidFill>
                  <a:schemeClr val="accent1"/>
                </a:solidFill>
                <a:latin typeface="Exo 2"/>
                <a:ea typeface="Exo 2"/>
                <a:cs typeface="Exo 2"/>
                <a:sym typeface="Exo 2"/>
              </a:defRPr>
            </a:lvl3pPr>
            <a:lvl4pPr marL="0" marR="0" lvl="3" indent="0" algn="ctr">
              <a:spcBef>
                <a:spcPts val="0"/>
              </a:spcBef>
              <a:spcAft>
                <a:spcPts val="0"/>
              </a:spcAft>
              <a:buNone/>
              <a:defRPr sz="1400" b="1" i="0" u="none" strike="noStrike" cap="none">
                <a:solidFill>
                  <a:schemeClr val="accent1"/>
                </a:solidFill>
                <a:latin typeface="Exo 2"/>
                <a:ea typeface="Exo 2"/>
                <a:cs typeface="Exo 2"/>
                <a:sym typeface="Exo 2"/>
              </a:defRPr>
            </a:lvl4pPr>
            <a:lvl5pPr marL="0" marR="0" lvl="4" indent="0" algn="ctr">
              <a:spcBef>
                <a:spcPts val="0"/>
              </a:spcBef>
              <a:spcAft>
                <a:spcPts val="0"/>
              </a:spcAft>
              <a:buNone/>
              <a:defRPr sz="1400" b="1" i="0" u="none" strike="noStrike" cap="none">
                <a:solidFill>
                  <a:schemeClr val="accent1"/>
                </a:solidFill>
                <a:latin typeface="Exo 2"/>
                <a:ea typeface="Exo 2"/>
                <a:cs typeface="Exo 2"/>
                <a:sym typeface="Exo 2"/>
              </a:defRPr>
            </a:lvl5pPr>
            <a:lvl6pPr marL="0" marR="0" lvl="5" indent="0" algn="ctr">
              <a:spcBef>
                <a:spcPts val="0"/>
              </a:spcBef>
              <a:spcAft>
                <a:spcPts val="0"/>
              </a:spcAft>
              <a:buNone/>
              <a:defRPr sz="1400" b="1" i="0" u="none" strike="noStrike" cap="none">
                <a:solidFill>
                  <a:schemeClr val="accent1"/>
                </a:solidFill>
                <a:latin typeface="Exo 2"/>
                <a:ea typeface="Exo 2"/>
                <a:cs typeface="Exo 2"/>
                <a:sym typeface="Exo 2"/>
              </a:defRPr>
            </a:lvl6pPr>
            <a:lvl7pPr marL="0" marR="0" lvl="6" indent="0" algn="ctr">
              <a:spcBef>
                <a:spcPts val="0"/>
              </a:spcBef>
              <a:spcAft>
                <a:spcPts val="0"/>
              </a:spcAft>
              <a:buNone/>
              <a:defRPr sz="1400" b="1" i="0" u="none" strike="noStrike" cap="none">
                <a:solidFill>
                  <a:schemeClr val="accent1"/>
                </a:solidFill>
                <a:latin typeface="Exo 2"/>
                <a:ea typeface="Exo 2"/>
                <a:cs typeface="Exo 2"/>
                <a:sym typeface="Exo 2"/>
              </a:defRPr>
            </a:lvl7pPr>
            <a:lvl8pPr marL="0" marR="0" lvl="7" indent="0" algn="ctr">
              <a:spcBef>
                <a:spcPts val="0"/>
              </a:spcBef>
              <a:spcAft>
                <a:spcPts val="0"/>
              </a:spcAft>
              <a:buNone/>
              <a:defRPr sz="1400" b="1" i="0" u="none" strike="noStrike" cap="none">
                <a:solidFill>
                  <a:schemeClr val="accent1"/>
                </a:solidFill>
                <a:latin typeface="Exo 2"/>
                <a:ea typeface="Exo 2"/>
                <a:cs typeface="Exo 2"/>
                <a:sym typeface="Exo 2"/>
              </a:defRPr>
            </a:lvl8pPr>
            <a:lvl9pPr marL="0" marR="0" lvl="8" indent="0" algn="ctr">
              <a:spcBef>
                <a:spcPts val="0"/>
              </a:spcBef>
              <a:spcAft>
                <a:spcPts val="0"/>
              </a:spcAft>
              <a:buNone/>
              <a:defRPr sz="1400" b="1" i="0" u="none" strike="noStrike" cap="none">
                <a:solidFill>
                  <a:schemeClr val="accent1"/>
                </a:solidFill>
                <a:latin typeface="Exo 2"/>
                <a:ea typeface="Exo 2"/>
                <a:cs typeface="Exo 2"/>
                <a:sym typeface="Exo 2"/>
              </a:defRPr>
            </a:lvl9pPr>
          </a:lstStyle>
          <a:p>
            <a:pPr marL="0" lvl="0" indent="0" algn="ct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90623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6_Generic Text">
  <p:cSld name="16_Generic Text">
    <p:bg>
      <p:bgPr>
        <a:solidFill>
          <a:srgbClr val="ECECEC"/>
        </a:solidFill>
        <a:effectLst/>
      </p:bgPr>
    </p:bg>
    <p:spTree>
      <p:nvGrpSpPr>
        <p:cNvPr id="1" name="Shape 19"/>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AD4A522-84F3-7990-5F19-8322C1E2BE6D}"/>
              </a:ext>
            </a:extLst>
          </p:cNvPr>
          <p:cNvPicPr>
            <a:picLocks noChangeAspect="1"/>
          </p:cNvPicPr>
          <p:nvPr userDrawn="1"/>
        </p:nvPicPr>
        <p:blipFill rotWithShape="1">
          <a:blip r:embed="rId2" cstate="hqprint">
            <a:alphaModFix amt="92000"/>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a:ext>
            </a:extLst>
          </a:blip>
          <a:srcRect/>
          <a:stretch/>
        </p:blipFill>
        <p:spPr>
          <a:xfrm>
            <a:off x="3049" y="0"/>
            <a:ext cx="12188951" cy="6858000"/>
          </a:xfrm>
          <a:prstGeom prst="rect">
            <a:avLst/>
          </a:prstGeom>
          <a:solidFill>
            <a:schemeClr val="tx1"/>
          </a:solidFill>
        </p:spPr>
      </p:pic>
      <p:sp>
        <p:nvSpPr>
          <p:cNvPr id="5" name="Google Shape;18;p54">
            <a:extLst>
              <a:ext uri="{FF2B5EF4-FFF2-40B4-BE49-F238E27FC236}">
                <a16:creationId xmlns:a16="http://schemas.microsoft.com/office/drawing/2014/main" id="{845809B6-6215-4845-8AD9-F0233495ACBB}"/>
              </a:ext>
            </a:extLst>
          </p:cNvPr>
          <p:cNvSpPr/>
          <p:nvPr userDrawn="1"/>
        </p:nvSpPr>
        <p:spPr>
          <a:xfrm>
            <a:off x="0" y="0"/>
            <a:ext cx="12188952" cy="6858000"/>
          </a:xfrm>
          <a:prstGeom prst="rect">
            <a:avLst/>
          </a:prstGeom>
          <a:noFill/>
          <a:ln w="101600" cap="flat" cmpd="sng">
            <a:solidFill>
              <a:srgbClr val="D4FF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pitchFamily="34" charset="0"/>
              <a:ea typeface="Helvetica Neue"/>
              <a:cs typeface="Arial" panose="020B0604020202020204" pitchFamily="34" charset="0"/>
              <a:sym typeface="Helvetica Neue"/>
            </a:endParaRPr>
          </a:p>
        </p:txBody>
      </p:sp>
      <p:sp>
        <p:nvSpPr>
          <p:cNvPr id="8" name="Rectangle 7">
            <a:extLst>
              <a:ext uri="{FF2B5EF4-FFF2-40B4-BE49-F238E27FC236}">
                <a16:creationId xmlns:a16="http://schemas.microsoft.com/office/drawing/2014/main" id="{4A3A505D-6472-DC70-4670-6141DEBF6802}"/>
              </a:ext>
            </a:extLst>
          </p:cNvPr>
          <p:cNvSpPr/>
          <p:nvPr userDrawn="1"/>
        </p:nvSpPr>
        <p:spPr>
          <a:xfrm>
            <a:off x="9034272" y="0"/>
            <a:ext cx="2438400" cy="1314252"/>
          </a:xfrm>
          <a:prstGeom prst="rect">
            <a:avLst/>
          </a:prstGeom>
          <a:solidFill>
            <a:srgbClr val="D4FF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9" name="Google Shape;251;p3">
            <a:extLst>
              <a:ext uri="{FF2B5EF4-FFF2-40B4-BE49-F238E27FC236}">
                <a16:creationId xmlns:a16="http://schemas.microsoft.com/office/drawing/2014/main" id="{E1018BAA-C309-297B-5965-D07792C36EA4}"/>
              </a:ext>
            </a:extLst>
          </p:cNvPr>
          <p:cNvPicPr preferRelativeResize="0"/>
          <p:nvPr userDrawn="1"/>
        </p:nvPicPr>
        <p:blipFill>
          <a:blip r:embed="rId4" cstate="hqprint">
            <a:extLst>
              <a:ext uri="{28A0092B-C50C-407E-A947-70E740481C1C}">
                <a14:useLocalDpi xmlns:a14="http://schemas.microsoft.com/office/drawing/2010/main"/>
              </a:ext>
            </a:extLst>
          </a:blip>
          <a:srcRect/>
          <a:stretch/>
        </p:blipFill>
        <p:spPr>
          <a:xfrm>
            <a:off x="9296547" y="524120"/>
            <a:ext cx="1913849" cy="559433"/>
          </a:xfrm>
          <a:prstGeom prst="rect">
            <a:avLst/>
          </a:prstGeom>
          <a:noFill/>
          <a:ln>
            <a:noFill/>
          </a:ln>
        </p:spPr>
      </p:pic>
    </p:spTree>
    <p:extLst>
      <p:ext uri="{BB962C8B-B14F-4D97-AF65-F5344CB8AC3E}">
        <p14:creationId xmlns:p14="http://schemas.microsoft.com/office/powerpoint/2010/main" val="1224558086"/>
      </p:ext>
    </p:extLst>
  </p:cSld>
  <p:clrMapOvr>
    <a:masterClrMapping/>
  </p:clrMapOvr>
  <p:extLst>
    <p:ext uri="{DCECCB84-F9BA-43D5-87BE-67443E8EF086}">
      <p15:sldGuideLst xmlns:p15="http://schemas.microsoft.com/office/powerpoint/2012/main">
        <p15:guide id="1" orient="horz" pos="2160">
          <p15:clr>
            <a:srgbClr val="FBAE40"/>
          </p15:clr>
        </p15:guide>
        <p15:guide id="2" pos="3888">
          <p15:clr>
            <a:srgbClr val="FBAE40"/>
          </p15:clr>
        </p15:guide>
        <p15:guide id="3" pos="7464">
          <p15:clr>
            <a:srgbClr val="FBAE40"/>
          </p15:clr>
        </p15:guide>
        <p15:guide id="4" orient="horz" pos="28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8_Generic Text" userDrawn="1">
  <p:cSld name="8_Generic Text">
    <p:bg>
      <p:bgPr>
        <a:solidFill>
          <a:schemeClr val="bg1"/>
        </a:solidFill>
        <a:effectLst/>
      </p:bgPr>
    </p:bg>
    <p:spTree>
      <p:nvGrpSpPr>
        <p:cNvPr id="1" name="Shape 106"/>
        <p:cNvGrpSpPr/>
        <p:nvPr/>
      </p:nvGrpSpPr>
      <p:grpSpPr>
        <a:xfrm>
          <a:off x="0" y="0"/>
          <a:ext cx="0" cy="0"/>
          <a:chOff x="0" y="0"/>
          <a:chExt cx="0" cy="0"/>
        </a:xfrm>
      </p:grpSpPr>
      <p:sp>
        <p:nvSpPr>
          <p:cNvPr id="10" name="Rectangle 9">
            <a:extLst>
              <a:ext uri="{FF2B5EF4-FFF2-40B4-BE49-F238E27FC236}">
                <a16:creationId xmlns:a16="http://schemas.microsoft.com/office/drawing/2014/main" id="{CCF615FB-4BF0-AB43-91C8-4D32549EA42D}"/>
              </a:ext>
            </a:extLst>
          </p:cNvPr>
          <p:cNvSpPr/>
          <p:nvPr userDrawn="1"/>
        </p:nvSpPr>
        <p:spPr>
          <a:xfrm>
            <a:off x="0" y="0"/>
            <a:ext cx="12192000" cy="6858000"/>
          </a:xfrm>
          <a:prstGeom prst="rect">
            <a:avLst/>
          </a:prstGeom>
          <a:noFill/>
          <a:ln w="101600">
            <a:solidFill>
              <a:srgbClr val="0FC0FC"/>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b="0" i="0">
              <a:solidFill>
                <a:schemeClr val="bg1"/>
              </a:solidFill>
              <a:latin typeface="Arial" panose="020B0604020202020204" pitchFamily="34" charset="0"/>
            </a:endParaRPr>
          </a:p>
        </p:txBody>
      </p:sp>
      <p:sp>
        <p:nvSpPr>
          <p:cNvPr id="13" name="Text Placeholder 2">
            <a:extLst>
              <a:ext uri="{FF2B5EF4-FFF2-40B4-BE49-F238E27FC236}">
                <a16:creationId xmlns:a16="http://schemas.microsoft.com/office/drawing/2014/main" id="{ABFA30AE-D552-CB43-9117-ED98BBD3E99E}"/>
              </a:ext>
            </a:extLst>
          </p:cNvPr>
          <p:cNvSpPr>
            <a:spLocks noGrp="1"/>
          </p:cNvSpPr>
          <p:nvPr>
            <p:ph type="body" sz="quarter" idx="12" hasCustomPrompt="1"/>
          </p:nvPr>
        </p:nvSpPr>
        <p:spPr>
          <a:xfrm>
            <a:off x="7990318" y="343718"/>
            <a:ext cx="3858782" cy="234449"/>
          </a:xfrm>
          <a:prstGeom prst="rect">
            <a:avLst/>
          </a:prstGeom>
        </p:spPr>
        <p:txBody>
          <a:bodyPr lIns="0" tIns="0" rIns="0" bIns="0" anchor="t" anchorCtr="0">
            <a:noAutofit/>
          </a:bodyPr>
          <a:lstStyle>
            <a:lvl1pPr marL="0" indent="0" algn="r">
              <a:buNone/>
              <a:tabLst>
                <a:tab pos="5308600" algn="l"/>
              </a:tabLst>
              <a:defRPr sz="800" b="0" i="0">
                <a:solidFill>
                  <a:srgbClr val="000000"/>
                </a:solidFill>
                <a:latin typeface="+mn-lt"/>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marL="1828800" indent="0">
              <a:buNone/>
              <a:defRPr>
                <a:latin typeface="Arial" panose="020B0604020202020204" pitchFamily="34" charset="0"/>
                <a:cs typeface="Arial" panose="020B0604020202020204" pitchFamily="34" charset="0"/>
              </a:defRPr>
            </a:lvl5pPr>
          </a:lstStyle>
          <a:p>
            <a:pPr lvl="0"/>
            <a:r>
              <a:rPr lang="en-US"/>
              <a:t>EDIT MASTER TEXT STYLES</a:t>
            </a:r>
            <a:endParaRPr lang="en-GB"/>
          </a:p>
        </p:txBody>
      </p:sp>
      <p:sp>
        <p:nvSpPr>
          <p:cNvPr id="2" name="Google Shape;38;p100">
            <a:extLst>
              <a:ext uri="{FF2B5EF4-FFF2-40B4-BE49-F238E27FC236}">
                <a16:creationId xmlns:a16="http://schemas.microsoft.com/office/drawing/2014/main" id="{2E3C2141-811A-F875-37E8-43FF5FA2CDF1}"/>
              </a:ext>
            </a:extLst>
          </p:cNvPr>
          <p:cNvSpPr txBox="1">
            <a:spLocks noGrp="1"/>
          </p:cNvSpPr>
          <p:nvPr>
            <p:ph type="body" idx="2"/>
          </p:nvPr>
        </p:nvSpPr>
        <p:spPr>
          <a:xfrm>
            <a:off x="239533" y="383020"/>
            <a:ext cx="7679966" cy="996076"/>
          </a:xfrm>
          <a:prstGeom prst="rect">
            <a:avLst/>
          </a:prstGeom>
          <a:noFill/>
          <a:ln>
            <a:noFill/>
          </a:ln>
        </p:spPr>
        <p:txBody>
          <a:bodyPr spcFirstLastPara="1" wrap="square" lIns="0" tIns="0" rIns="0" bIns="0" anchor="t" anchorCtr="0">
            <a:normAutofit/>
          </a:bodyPr>
          <a:lstStyle>
            <a:lvl1pPr marL="230188" lvl="0" indent="-1588" algn="l">
              <a:lnSpc>
                <a:spcPts val="3780"/>
              </a:lnSpc>
              <a:spcBef>
                <a:spcPts val="1000"/>
              </a:spcBef>
              <a:spcAft>
                <a:spcPts val="0"/>
              </a:spcAft>
              <a:buClr>
                <a:schemeClr val="lt1"/>
              </a:buClr>
              <a:buSzPts val="3400"/>
              <a:buNone/>
              <a:tabLst/>
              <a:defRPr sz="3400" b="0" i="0">
                <a:solidFill>
                  <a:schemeClr val="tx1"/>
                </a:solidFill>
                <a:latin typeface="Alegreya Sans Black" pitchFamily="2" charset="77"/>
                <a:ea typeface="Helvetica Neue"/>
                <a:cs typeface="Arial" panose="020B0604020202020204" pitchFamily="34" charset="0"/>
                <a:sym typeface="Helvetica Neue"/>
              </a:defRPr>
            </a:lvl1pPr>
            <a:lvl2pPr marL="914400" lvl="1" indent="-228600" algn="l">
              <a:lnSpc>
                <a:spcPct val="90000"/>
              </a:lnSpc>
              <a:spcBef>
                <a:spcPts val="500"/>
              </a:spcBef>
              <a:spcAft>
                <a:spcPts val="0"/>
              </a:spcAft>
              <a:buClr>
                <a:schemeClr val="dk1"/>
              </a:buClr>
              <a:buSzPts val="2400"/>
              <a:buNone/>
              <a:defRPr>
                <a:latin typeface="Arial"/>
                <a:ea typeface="Arial"/>
                <a:cs typeface="Arial"/>
                <a:sym typeface="Arial"/>
              </a:defRPr>
            </a:lvl2pPr>
            <a:lvl3pPr marL="1371600" lvl="2" indent="-228600" algn="l">
              <a:lnSpc>
                <a:spcPct val="90000"/>
              </a:lnSpc>
              <a:spcBef>
                <a:spcPts val="500"/>
              </a:spcBef>
              <a:spcAft>
                <a:spcPts val="0"/>
              </a:spcAft>
              <a:buClr>
                <a:schemeClr val="dk1"/>
              </a:buClr>
              <a:buSzPts val="2000"/>
              <a:buNone/>
              <a:defRPr>
                <a:latin typeface="Arial"/>
                <a:ea typeface="Arial"/>
                <a:cs typeface="Arial"/>
                <a:sym typeface="Arial"/>
              </a:defRPr>
            </a:lvl3pPr>
            <a:lvl4pPr marL="1828800" lvl="3" indent="-228600" algn="l">
              <a:lnSpc>
                <a:spcPct val="90000"/>
              </a:lnSpc>
              <a:spcBef>
                <a:spcPts val="500"/>
              </a:spcBef>
              <a:spcAft>
                <a:spcPts val="0"/>
              </a:spcAft>
              <a:buClr>
                <a:schemeClr val="dk1"/>
              </a:buClr>
              <a:buSzPts val="1800"/>
              <a:buNone/>
              <a:defRPr>
                <a:latin typeface="Arial"/>
                <a:ea typeface="Arial"/>
                <a:cs typeface="Arial"/>
                <a:sym typeface="Arial"/>
              </a:defRPr>
            </a:lvl4pPr>
            <a:lvl5pPr marL="2286000" lvl="4" indent="-228600" algn="l">
              <a:lnSpc>
                <a:spcPct val="90000"/>
              </a:lnSpc>
              <a:spcBef>
                <a:spcPts val="500"/>
              </a:spcBef>
              <a:spcAft>
                <a:spcPts val="0"/>
              </a:spcAft>
              <a:buClr>
                <a:schemeClr val="dk1"/>
              </a:buClr>
              <a:buSzPts val="1800"/>
              <a:buNone/>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 name="Google Shape;97;p70">
            <a:extLst>
              <a:ext uri="{FF2B5EF4-FFF2-40B4-BE49-F238E27FC236}">
                <a16:creationId xmlns:a16="http://schemas.microsoft.com/office/drawing/2014/main" id="{7BA16F89-152B-44BA-1480-C244C26AB180}"/>
              </a:ext>
            </a:extLst>
          </p:cNvPr>
          <p:cNvPicPr preferRelativeResize="0">
            <a:picLocks noChangeAspect="1"/>
          </p:cNvPicPr>
          <p:nvPr userDrawn="1"/>
        </p:nvPicPr>
        <p:blipFill>
          <a:blip r:embed="rId2" cstate="hqprint">
            <a:extLst>
              <a:ext uri="{28A0092B-C50C-407E-A947-70E740481C1C}">
                <a14:useLocalDpi xmlns:a14="http://schemas.microsoft.com/office/drawing/2010/main"/>
              </a:ext>
            </a:extLst>
          </a:blip>
          <a:srcRect/>
          <a:stretch/>
        </p:blipFill>
        <p:spPr>
          <a:xfrm>
            <a:off x="11084560" y="6392233"/>
            <a:ext cx="750770" cy="219455"/>
          </a:xfrm>
          <a:prstGeom prst="rect">
            <a:avLst/>
          </a:prstGeom>
          <a:noFill/>
          <a:ln>
            <a:noFill/>
          </a:ln>
        </p:spPr>
      </p:pic>
    </p:spTree>
    <p:extLst>
      <p:ext uri="{BB962C8B-B14F-4D97-AF65-F5344CB8AC3E}">
        <p14:creationId xmlns:p14="http://schemas.microsoft.com/office/powerpoint/2010/main" val="4221403435"/>
      </p:ext>
    </p:extLst>
  </p:cSld>
  <p:clrMapOvr>
    <a:masterClrMapping/>
  </p:clrMapOvr>
  <p:extLst>
    <p:ext uri="{DCECCB84-F9BA-43D5-87BE-67443E8EF086}">
      <p15:sldGuideLst xmlns:p15="http://schemas.microsoft.com/office/powerpoint/2012/main">
        <p15:guide id="1" orient="horz" pos="2160">
          <p15:clr>
            <a:srgbClr val="FBAE40"/>
          </p15:clr>
        </p15:guide>
        <p15:guide id="2" pos="3888">
          <p15:clr>
            <a:srgbClr val="FBAE40"/>
          </p15:clr>
        </p15:guide>
        <p15:guide id="3" pos="7464">
          <p15:clr>
            <a:srgbClr val="FBAE40"/>
          </p15:clr>
        </p15:guide>
        <p15:guide id="4" orient="horz" pos="2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5F61175-00CF-43D5-8CB1-729DEC431D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14638" y="496843"/>
            <a:ext cx="852913" cy="1017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7">
            <a:extLst>
              <a:ext uri="{FF2B5EF4-FFF2-40B4-BE49-F238E27FC236}">
                <a16:creationId xmlns:a16="http://schemas.microsoft.com/office/drawing/2014/main" id="{48AE3F17-F4F6-48F9-96AA-D1990A75B28C}"/>
              </a:ext>
            </a:extLst>
          </p:cNvPr>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2BE8C1AF-B6DB-451E-A3A8-FEEB8B212262}"/>
              </a:ext>
            </a:extLst>
          </p:cNvPr>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pl-PL"/>
              <a:t>Kliknij, aby edytować style wzorca tekstu</a:t>
            </a:r>
          </a:p>
        </p:txBody>
      </p:sp>
    </p:spTree>
    <p:extLst>
      <p:ext uri="{BB962C8B-B14F-4D97-AF65-F5344CB8AC3E}">
        <p14:creationId xmlns:p14="http://schemas.microsoft.com/office/powerpoint/2010/main" val="4146206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p:bg>
      <p:bgPr>
        <a:solidFill>
          <a:srgbClr val="001B6E"/>
        </a:solidFill>
        <a:effectLst/>
      </p:bgPr>
    </p:bg>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id="{BB08E942-6F53-4274-B125-18B2F69D10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689609" y="457469"/>
            <a:ext cx="914398" cy="1096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7">
            <a:extLst>
              <a:ext uri="{FF2B5EF4-FFF2-40B4-BE49-F238E27FC236}">
                <a16:creationId xmlns:a16="http://schemas.microsoft.com/office/drawing/2014/main" id="{019315E2-7C2D-425D-AA23-35038337C9AB}"/>
              </a:ext>
            </a:extLst>
          </p:cNvPr>
          <p:cNvSpPr>
            <a:spLocks noGrp="1"/>
          </p:cNvSpPr>
          <p:nvPr>
            <p:ph type="title" hasCustomPrompt="1"/>
          </p:nvPr>
        </p:nvSpPr>
        <p:spPr>
          <a:xfrm>
            <a:off x="685800" y="2880360"/>
            <a:ext cx="8229600" cy="1097280"/>
          </a:xfrm>
        </p:spPr>
        <p:txBody>
          <a:bodyPr anchor="b">
            <a:noAutofit/>
          </a:bodyPr>
          <a:lstStyle>
            <a:lvl1pPr>
              <a:defRPr sz="6600">
                <a:solidFill>
                  <a:schemeClr val="accent2"/>
                </a:solidFill>
                <a:latin typeface="Alegreya Sans Black" panose="00000A00000000000000" pitchFamily="2" charset="0"/>
              </a:defRPr>
            </a:lvl1pPr>
          </a:lstStyle>
          <a:p>
            <a:r>
              <a:rPr lang="en-US"/>
              <a:t>Click to edit title</a:t>
            </a:r>
          </a:p>
        </p:txBody>
      </p:sp>
      <p:sp>
        <p:nvSpPr>
          <p:cNvPr id="5" name="Text Placeholder 2">
            <a:extLst>
              <a:ext uri="{FF2B5EF4-FFF2-40B4-BE49-F238E27FC236}">
                <a16:creationId xmlns:a16="http://schemas.microsoft.com/office/drawing/2014/main" id="{1487DF20-B289-46D6-8F93-4A21D68B113D}"/>
              </a:ext>
            </a:extLst>
          </p:cNvPr>
          <p:cNvSpPr>
            <a:spLocks noGrp="1"/>
          </p:cNvSpPr>
          <p:nvPr>
            <p:ph type="body" sz="quarter" idx="10"/>
          </p:nvPr>
        </p:nvSpPr>
        <p:spPr>
          <a:xfrm>
            <a:off x="685800" y="4130040"/>
            <a:ext cx="8229600" cy="457200"/>
          </a:xfrm>
        </p:spPr>
        <p:txBody>
          <a:bodyPr anchor="ctr"/>
          <a:lstStyle>
            <a:lvl1pPr>
              <a:defRPr b="1">
                <a:solidFill>
                  <a:schemeClr val="bg1"/>
                </a:solidFill>
                <a:latin typeface="Exo 2" panose="00000500000000000000" pitchFamily="50" charset="0"/>
              </a:defRPr>
            </a:lvl1pPr>
            <a:lvl2pPr>
              <a:defRPr b="1"/>
            </a:lvl2pPr>
          </a:lstStyle>
          <a:p>
            <a:pPr lvl="0"/>
            <a:r>
              <a:rPr lang="pl-PL"/>
              <a:t>Kliknij, aby edytować style wzorca tekstu</a:t>
            </a:r>
          </a:p>
        </p:txBody>
      </p:sp>
    </p:spTree>
    <p:extLst>
      <p:ext uri="{BB962C8B-B14F-4D97-AF65-F5344CB8AC3E}">
        <p14:creationId xmlns:p14="http://schemas.microsoft.com/office/powerpoint/2010/main" val="507970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title">
    <p:bg>
      <p:bgPr>
        <a:solidFill>
          <a:schemeClr val="accent2"/>
        </a:solidFill>
        <a:effectLst/>
      </p:bgPr>
    </p:bg>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85800" y="2880360"/>
            <a:ext cx="8229600" cy="1097280"/>
          </a:xfrm>
        </p:spPr>
        <p:txBody>
          <a:bodyPr anchor="b">
            <a:noAutofit/>
          </a:bodyPr>
          <a:lstStyle>
            <a:lvl1pPr>
              <a:defRPr sz="6600">
                <a:latin typeface="Alegreya Sans Black" panose="00000A00000000000000" pitchFamily="2" charset="0"/>
              </a:defRPr>
            </a:lvl1pPr>
          </a:lstStyle>
          <a:p>
            <a:r>
              <a:rPr lang="en-US"/>
              <a:t>Click to edit title</a:t>
            </a:r>
          </a:p>
        </p:txBody>
      </p:sp>
      <p:sp>
        <p:nvSpPr>
          <p:cNvPr id="3" name="Text Placeholder 2"/>
          <p:cNvSpPr>
            <a:spLocks noGrp="1"/>
          </p:cNvSpPr>
          <p:nvPr>
            <p:ph type="body" sz="quarter" idx="10"/>
          </p:nvPr>
        </p:nvSpPr>
        <p:spPr>
          <a:xfrm>
            <a:off x="685800" y="4130040"/>
            <a:ext cx="8229600" cy="457200"/>
          </a:xfrm>
        </p:spPr>
        <p:txBody>
          <a:bodyPr anchor="ctr"/>
          <a:lstStyle>
            <a:lvl1pPr>
              <a:defRPr b="1">
                <a:latin typeface="Exo 2" panose="00000500000000000000" pitchFamily="50" charset="0"/>
              </a:defRPr>
            </a:lvl1pPr>
            <a:lvl2pPr>
              <a:defRPr b="1"/>
            </a:lvl2pPr>
          </a:lstStyle>
          <a:p>
            <a:pPr lvl="0"/>
            <a:r>
              <a:rPr lang="pl-PL"/>
              <a:t>Kliknij, aby edytować style wzorca tekstu</a:t>
            </a:r>
          </a:p>
        </p:txBody>
      </p:sp>
      <p:pic>
        <p:nvPicPr>
          <p:cNvPr id="4" name="Picture 4">
            <a:extLst>
              <a:ext uri="{FF2B5EF4-FFF2-40B4-BE49-F238E27FC236}">
                <a16:creationId xmlns:a16="http://schemas.microsoft.com/office/drawing/2014/main" id="{3D927BE7-D32C-4B3C-B4F4-D1DCEF6936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690786" y="461555"/>
            <a:ext cx="912045" cy="108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4977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D9311B3-6A82-4657-A487-E5392890BD41}"/>
              </a:ext>
            </a:extLst>
          </p:cNvPr>
          <p:cNvSpPr>
            <a:spLocks noGrp="1"/>
          </p:cNvSpPr>
          <p:nvPr>
            <p:ph type="sldNum" sz="quarter" idx="10"/>
          </p:nvPr>
        </p:nvSpPr>
        <p:spPr>
          <a:xfrm>
            <a:off x="11506200" y="6172200"/>
            <a:ext cx="685800" cy="685800"/>
          </a:xfrm>
        </p:spPr>
        <p:txBody>
          <a:bodyPr/>
          <a:lstStyle>
            <a:lvl1pPr>
              <a:defRPr>
                <a:latin typeface="Exo 2" panose="00000500000000000000" pitchFamily="50" charset="0"/>
              </a:defRPr>
            </a:lvl1pPr>
          </a:lstStyle>
          <a:p>
            <a:pPr>
              <a:defRPr/>
            </a:pPr>
            <a:fld id="{E7954E3F-1C73-42F9-8A2E-F979C9BC1C11}" type="slidenum">
              <a:rPr lang="en-US" smtClean="0"/>
              <a:pPr>
                <a:defRPr/>
              </a:pPr>
              <a:t>‹#›</a:t>
            </a:fld>
            <a:endParaRPr lang="en-US"/>
          </a:p>
        </p:txBody>
      </p:sp>
      <p:pic>
        <p:nvPicPr>
          <p:cNvPr id="3" name="Picture 5">
            <a:extLst>
              <a:ext uri="{FF2B5EF4-FFF2-40B4-BE49-F238E27FC236}">
                <a16:creationId xmlns:a16="http://schemas.microsoft.com/office/drawing/2014/main" id="{DE7497AF-3A04-4FCB-802D-243A41A64A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06906" y="462497"/>
            <a:ext cx="547227" cy="65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7474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3" name="Google Shape;30;p7">
            <a:extLst>
              <a:ext uri="{FF2B5EF4-FFF2-40B4-BE49-F238E27FC236}">
                <a16:creationId xmlns:a16="http://schemas.microsoft.com/office/drawing/2014/main" id="{FE76C3DA-0D7E-4619-A809-971866AF1AF7}"/>
              </a:ext>
            </a:extLst>
          </p:cNvPr>
          <p:cNvSpPr txBox="1"/>
          <p:nvPr userDrawn="1"/>
        </p:nvSpPr>
        <p:spPr>
          <a:xfrm>
            <a:off x="609600" y="985838"/>
            <a:ext cx="781050" cy="814387"/>
          </a:xfrm>
          <a:prstGeom prst="rect">
            <a:avLst/>
          </a:prstGeom>
          <a:solidFill>
            <a:schemeClr val="accent5"/>
          </a:solidFill>
          <a:ln>
            <a:noFill/>
          </a:ln>
        </p:spPr>
        <p:txBody>
          <a:bodyPr spcFirstLastPara="1" lIns="0" tIns="0" rIns="0" bIns="0"/>
          <a:lstStyle/>
          <a:p>
            <a:pPr algn="ctr" eaLnBrk="1" fontAlgn="auto" hangingPunct="1">
              <a:spcBef>
                <a:spcPts val="0"/>
              </a:spcBef>
              <a:spcAft>
                <a:spcPts val="0"/>
              </a:spcAft>
              <a:buClr>
                <a:srgbClr val="000000"/>
              </a:buClr>
              <a:buSzPts val="7200"/>
              <a:buFont typeface="Arial"/>
              <a:buNone/>
              <a:defRPr/>
            </a:pPr>
            <a:r>
              <a:rPr lang="en" sz="9600">
                <a:solidFill>
                  <a:schemeClr val="accent2"/>
                </a:solidFill>
                <a:latin typeface="Exo 2" panose="00000500000000000000" pitchFamily="50" charset="0"/>
                <a:ea typeface="Exo 2"/>
                <a:cs typeface="Exo 2"/>
                <a:sym typeface="Exo 2"/>
              </a:rPr>
              <a:t>“</a:t>
            </a:r>
            <a:endParaRPr sz="9600">
              <a:solidFill>
                <a:schemeClr val="accent2"/>
              </a:solidFill>
              <a:latin typeface="Exo 2" panose="00000500000000000000" pitchFamily="50" charset="0"/>
              <a:ea typeface="Exo 2"/>
              <a:cs typeface="Exo 2"/>
              <a:sym typeface="Exo 2"/>
            </a:endParaRPr>
          </a:p>
        </p:txBody>
      </p:sp>
      <p:sp>
        <p:nvSpPr>
          <p:cNvPr id="5" name="Text Placeholder 4"/>
          <p:cNvSpPr>
            <a:spLocks noGrp="1"/>
          </p:cNvSpPr>
          <p:nvPr>
            <p:ph type="body" sz="quarter" idx="13" hasCustomPrompt="1"/>
          </p:nvPr>
        </p:nvSpPr>
        <p:spPr>
          <a:xfrm>
            <a:off x="1391401" y="1167606"/>
            <a:ext cx="9409198" cy="4522788"/>
          </a:xfrm>
        </p:spPr>
        <p:txBody>
          <a:bodyPr>
            <a:normAutofit/>
          </a:bodyPr>
          <a:lstStyle>
            <a:lvl1pPr marL="457200" indent="-457200">
              <a:buSzPct val="60000"/>
              <a:buFont typeface="Arial" panose="020B0604020202020204" pitchFamily="34" charset="0"/>
              <a:buChar char="►"/>
              <a:defRPr sz="3200" b="1">
                <a:solidFill>
                  <a:schemeClr val="bg1"/>
                </a:solidFill>
                <a:latin typeface="Exo 2" panose="00000500000000000000" pitchFamily="50" charset="0"/>
              </a:defRPr>
            </a:lvl1pPr>
          </a:lstStyle>
          <a:p>
            <a:pPr lvl="0"/>
            <a:r>
              <a:rPr lang="en-US"/>
              <a:t>Click to edit text</a:t>
            </a:r>
          </a:p>
        </p:txBody>
      </p:sp>
      <p:sp>
        <p:nvSpPr>
          <p:cNvPr id="4" name="Slide Number Placeholder 3">
            <a:extLst>
              <a:ext uri="{FF2B5EF4-FFF2-40B4-BE49-F238E27FC236}">
                <a16:creationId xmlns:a16="http://schemas.microsoft.com/office/drawing/2014/main" id="{D3D4DB25-1556-4258-AE60-B1F58DF0E96E}"/>
              </a:ext>
            </a:extLst>
          </p:cNvPr>
          <p:cNvSpPr>
            <a:spLocks noGrp="1"/>
          </p:cNvSpPr>
          <p:nvPr>
            <p:ph type="sldNum" sz="quarter" idx="14"/>
          </p:nvPr>
        </p:nvSpPr>
        <p:spPr>
          <a:xfrm>
            <a:off x="11506200" y="6172200"/>
            <a:ext cx="685800" cy="685800"/>
          </a:xfrm>
        </p:spPr>
        <p:txBody>
          <a:bodyPr/>
          <a:lstStyle>
            <a:lvl1pPr>
              <a:defRPr>
                <a:solidFill>
                  <a:schemeClr val="bg1"/>
                </a:solidFill>
                <a:latin typeface="Exo 2" panose="00000500000000000000" pitchFamily="50" charset="0"/>
              </a:defRPr>
            </a:lvl1pPr>
          </a:lstStyle>
          <a:p>
            <a:pPr>
              <a:defRPr/>
            </a:pPr>
            <a:fld id="{87CC2632-EE48-4073-996E-23374D90541C}" type="slidenum">
              <a:rPr lang="en-US" smtClean="0"/>
              <a:pPr>
                <a:defRPr/>
              </a:pPr>
              <a:t>‹#›</a:t>
            </a:fld>
            <a:endParaRPr lang="en-US"/>
          </a:p>
        </p:txBody>
      </p:sp>
      <p:pic>
        <p:nvPicPr>
          <p:cNvPr id="6" name="Picture 4">
            <a:extLst>
              <a:ext uri="{FF2B5EF4-FFF2-40B4-BE49-F238E27FC236}">
                <a16:creationId xmlns:a16="http://schemas.microsoft.com/office/drawing/2014/main" id="{D00414C4-1F82-4ED2-B587-B5A541AD4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08244" y="459516"/>
            <a:ext cx="544551" cy="64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814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columns">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832AB507-86DD-489B-85EB-0A554DF560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06906" y="462497"/>
            <a:ext cx="547227" cy="65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457199"/>
            <a:ext cx="9601200" cy="914400"/>
          </a:xfrm>
          <a:prstGeom prst="rect">
            <a:avLst/>
          </a:prstGeom>
          <a:solidFill>
            <a:schemeClr val="bg1"/>
          </a:solid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4933949"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6572250" y="2101850"/>
            <a:ext cx="4933950" cy="3657600"/>
          </a:xfrm>
        </p:spPr>
        <p:txBody>
          <a:bodyPr>
            <a:normAutofit/>
          </a:bodyPr>
          <a:lstStyle>
            <a:lvl1pPr marL="457200" indent="-287338">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sp>
        <p:nvSpPr>
          <p:cNvPr id="7" name="Slide Number Placeholder 5">
            <a:extLst>
              <a:ext uri="{FF2B5EF4-FFF2-40B4-BE49-F238E27FC236}">
                <a16:creationId xmlns:a16="http://schemas.microsoft.com/office/drawing/2014/main" id="{0B1977FE-8158-4344-88C5-261257798F5A}"/>
              </a:ext>
            </a:extLst>
          </p:cNvPr>
          <p:cNvSpPr>
            <a:spLocks noGrp="1"/>
          </p:cNvSpPr>
          <p:nvPr>
            <p:ph type="sldNum" sz="quarter" idx="14"/>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76FB9A64-586C-4140-AFFF-CDFA20DD275C}" type="slidenum">
              <a:rPr lang="en-US" smtClean="0"/>
              <a:pPr>
                <a:defRPr/>
              </a:pPr>
              <a:t>‹#›</a:t>
            </a:fld>
            <a:endParaRPr lang="en-US"/>
          </a:p>
        </p:txBody>
      </p:sp>
    </p:spTree>
    <p:extLst>
      <p:ext uri="{BB962C8B-B14F-4D97-AF65-F5344CB8AC3E}">
        <p14:creationId xmlns:p14="http://schemas.microsoft.com/office/powerpoint/2010/main" val="135041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3 columns">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71A4A38-40E6-40C9-B619-B1BF155B14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06906" y="462497"/>
            <a:ext cx="547227" cy="65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hasCustomPrompt="1"/>
          </p:nvPr>
        </p:nvSpPr>
        <p:spPr>
          <a:xfrm>
            <a:off x="685800" y="457200"/>
            <a:ext cx="9601200" cy="914400"/>
          </a:xfrm>
          <a:prstGeom prst="rect">
            <a:avLst/>
          </a:prstGeom>
          <a:solidFill>
            <a:schemeClr val="bg1"/>
          </a:solidFill>
        </p:spPr>
        <p:txBody>
          <a:bodyPr>
            <a:normAutofit/>
          </a:bodyPr>
          <a:lstStyle>
            <a:lvl1pPr algn="l">
              <a:defRPr sz="4800" b="1"/>
            </a:lvl1pPr>
          </a:lstStyle>
          <a:p>
            <a:r>
              <a:rPr lang="en-US"/>
              <a:t>Click to edit title</a:t>
            </a:r>
          </a:p>
        </p:txBody>
      </p:sp>
      <p:sp>
        <p:nvSpPr>
          <p:cNvPr id="3" name="Subtitle 2"/>
          <p:cNvSpPr>
            <a:spLocks noGrp="1"/>
          </p:cNvSpPr>
          <p:nvPr>
            <p:ph type="subTitle" idx="1" hasCustomPrompt="1"/>
          </p:nvPr>
        </p:nvSpPr>
        <p:spPr>
          <a:xfrm>
            <a:off x="685800" y="2102172"/>
            <a:ext cx="3291840" cy="3657600"/>
          </a:xfrm>
          <a:prstGeom prst="rect">
            <a:avLst/>
          </a:prstGeom>
        </p:spPr>
        <p:txBody>
          <a:bodyPr>
            <a:normAutofit/>
          </a:bodyPr>
          <a:lstStyle>
            <a:lvl1pPr marL="3984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5" name="Text Placeholder 4"/>
          <p:cNvSpPr>
            <a:spLocks noGrp="1"/>
          </p:cNvSpPr>
          <p:nvPr>
            <p:ph type="body" sz="quarter" idx="13" hasCustomPrompt="1"/>
          </p:nvPr>
        </p:nvSpPr>
        <p:spPr>
          <a:xfrm>
            <a:off x="445008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sp>
        <p:nvSpPr>
          <p:cNvPr id="7" name="Text Placeholder 4"/>
          <p:cNvSpPr>
            <a:spLocks noGrp="1"/>
          </p:cNvSpPr>
          <p:nvPr>
            <p:ph type="body" sz="quarter" idx="14" hasCustomPrompt="1"/>
          </p:nvPr>
        </p:nvSpPr>
        <p:spPr>
          <a:xfrm>
            <a:off x="8214360" y="2101850"/>
            <a:ext cx="3291840" cy="3657600"/>
          </a:xfrm>
        </p:spPr>
        <p:txBody>
          <a:bodyPr>
            <a:normAutofit/>
          </a:bodyPr>
          <a:lstStyle>
            <a:lvl1pPr marL="398463" indent="-228600">
              <a:lnSpc>
                <a:spcPct val="100000"/>
              </a:lnSpc>
              <a:spcBef>
                <a:spcPts val="1800"/>
              </a:spcBef>
              <a:buSzPct val="75000"/>
              <a:buFont typeface="Arial" panose="020B0604020202020204" pitchFamily="34" charset="0"/>
              <a:buChar char="►"/>
              <a:defRPr sz="1800">
                <a:latin typeface="Exo 2" panose="00000500000000000000" pitchFamily="50" charset="0"/>
              </a:defRPr>
            </a:lvl1pPr>
          </a:lstStyle>
          <a:p>
            <a:pPr lvl="0"/>
            <a:r>
              <a:rPr lang="en-US"/>
              <a:t>Click to edit text</a:t>
            </a:r>
          </a:p>
        </p:txBody>
      </p:sp>
      <p:sp>
        <p:nvSpPr>
          <p:cNvPr id="8" name="Slide Number Placeholder 5">
            <a:extLst>
              <a:ext uri="{FF2B5EF4-FFF2-40B4-BE49-F238E27FC236}">
                <a16:creationId xmlns:a16="http://schemas.microsoft.com/office/drawing/2014/main" id="{17C7E0FF-74B7-4113-8406-519C357930B7}"/>
              </a:ext>
            </a:extLst>
          </p:cNvPr>
          <p:cNvSpPr>
            <a:spLocks noGrp="1"/>
          </p:cNvSpPr>
          <p:nvPr>
            <p:ph type="sldNum" sz="quarter" idx="15"/>
          </p:nvPr>
        </p:nvSpPr>
        <p:spPr>
          <a:xfrm>
            <a:off x="11506200" y="6172200"/>
            <a:ext cx="685800" cy="685800"/>
          </a:xfrm>
        </p:spPr>
        <p:txBody>
          <a:bodyPr/>
          <a:lstStyle>
            <a:lvl1pPr algn="ctr">
              <a:defRPr b="1">
                <a:solidFill>
                  <a:schemeClr val="accent1"/>
                </a:solidFill>
                <a:latin typeface="Exo 2" panose="00000500000000000000" pitchFamily="50" charset="0"/>
              </a:defRPr>
            </a:lvl1pPr>
          </a:lstStyle>
          <a:p>
            <a:pPr>
              <a:defRPr/>
            </a:pPr>
            <a:fld id="{235DB525-45B5-4054-8AF5-FBB8DB6AF56D}" type="slidenum">
              <a:rPr lang="en-US" smtClean="0"/>
              <a:pPr>
                <a:defRPr/>
              </a:pPr>
              <a:t>‹#›</a:t>
            </a:fld>
            <a:endParaRPr lang="en-US"/>
          </a:p>
        </p:txBody>
      </p:sp>
    </p:spTree>
    <p:extLst>
      <p:ext uri="{BB962C8B-B14F-4D97-AF65-F5344CB8AC3E}">
        <p14:creationId xmlns:p14="http://schemas.microsoft.com/office/powerpoint/2010/main" val="286437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1 column +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4D071E2-072D-451C-90B6-66795A6F1498}"/>
              </a:ext>
            </a:extLst>
          </p:cNvPr>
          <p:cNvSpPr/>
          <p:nvPr userDrawn="1"/>
        </p:nvSpPr>
        <p:spPr>
          <a:xfrm>
            <a:off x="6096000" y="0"/>
            <a:ext cx="6096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 name="Rectangle 9">
            <a:extLst>
              <a:ext uri="{FF2B5EF4-FFF2-40B4-BE49-F238E27FC236}">
                <a16:creationId xmlns:a16="http://schemas.microsoft.com/office/drawing/2014/main" id="{14635DBB-73A5-4D35-9616-CA4E5F8006D2}"/>
              </a:ext>
            </a:extLst>
          </p:cNvPr>
          <p:cNvSpPr/>
          <p:nvPr userDrawn="1"/>
        </p:nvSpPr>
        <p:spPr>
          <a:xfrm>
            <a:off x="914400" y="914400"/>
            <a:ext cx="10363200" cy="502920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Subtitle 2"/>
          <p:cNvSpPr>
            <a:spLocks noGrp="1"/>
          </p:cNvSpPr>
          <p:nvPr>
            <p:ph type="subTitle" idx="1" hasCustomPrompt="1"/>
          </p:nvPr>
        </p:nvSpPr>
        <p:spPr>
          <a:xfrm>
            <a:off x="1533525" y="2705100"/>
            <a:ext cx="4114800" cy="2747009"/>
          </a:xfrm>
          <a:prstGeom prst="rect">
            <a:avLst/>
          </a:prstGeom>
          <a:solidFill>
            <a:schemeClr val="bg1"/>
          </a:solidFill>
        </p:spPr>
        <p:txBody>
          <a:bodyPr>
            <a:normAutofit/>
          </a:bodyPr>
          <a:lstStyle>
            <a:lvl1pPr marL="347663" indent="-228600" algn="l">
              <a:lnSpc>
                <a:spcPct val="100000"/>
              </a:lnSpc>
              <a:spcBef>
                <a:spcPts val="1800"/>
              </a:spcBef>
              <a:buSzPct val="75000"/>
              <a:buFont typeface="Arial" panose="020B0604020202020204" pitchFamily="34" charset="0"/>
              <a:buChar char="►"/>
              <a:defRPr sz="1800">
                <a:latin typeface="Exo 2" panose="00000500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text</a:t>
            </a:r>
          </a:p>
        </p:txBody>
      </p:sp>
      <p:sp>
        <p:nvSpPr>
          <p:cNvPr id="2" name="Title 1"/>
          <p:cNvSpPr>
            <a:spLocks noGrp="1"/>
          </p:cNvSpPr>
          <p:nvPr>
            <p:ph type="title" hasCustomPrompt="1"/>
          </p:nvPr>
        </p:nvSpPr>
        <p:spPr>
          <a:xfrm>
            <a:off x="695325" y="1428750"/>
            <a:ext cx="4953000" cy="1280160"/>
          </a:xfrm>
          <a:solidFill>
            <a:schemeClr val="bg1"/>
          </a:solidFill>
          <a:ln>
            <a:noFill/>
          </a:ln>
        </p:spPr>
        <p:txBody>
          <a:bodyPr>
            <a:normAutofit/>
          </a:bodyPr>
          <a:lstStyle>
            <a:lvl1pPr>
              <a:defRPr sz="4000"/>
            </a:lvl1pPr>
          </a:lstStyle>
          <a:p>
            <a:r>
              <a:rPr lang="en-US"/>
              <a:t>Click to edit title</a:t>
            </a:r>
          </a:p>
        </p:txBody>
      </p:sp>
      <p:sp>
        <p:nvSpPr>
          <p:cNvPr id="6" name="Slide Number Placeholder 2">
            <a:extLst>
              <a:ext uri="{FF2B5EF4-FFF2-40B4-BE49-F238E27FC236}">
                <a16:creationId xmlns:a16="http://schemas.microsoft.com/office/drawing/2014/main" id="{8631F474-FB2F-4977-A8FE-548AABA64955}"/>
              </a:ext>
            </a:extLst>
          </p:cNvPr>
          <p:cNvSpPr>
            <a:spLocks noGrp="1"/>
          </p:cNvSpPr>
          <p:nvPr>
            <p:ph type="sldNum" sz="quarter" idx="10"/>
          </p:nvPr>
        </p:nvSpPr>
        <p:spPr>
          <a:xfrm>
            <a:off x="11506200" y="6172200"/>
            <a:ext cx="685800" cy="685800"/>
          </a:xfrm>
        </p:spPr>
        <p:txBody>
          <a:bodyPr/>
          <a:lstStyle>
            <a:lvl1pPr>
              <a:defRPr sz="1400">
                <a:ln>
                  <a:noFill/>
                </a:ln>
                <a:solidFill>
                  <a:schemeClr val="bg1"/>
                </a:solidFill>
                <a:latin typeface="Exo 2" panose="00000500000000000000" pitchFamily="50" charset="0"/>
              </a:defRPr>
            </a:lvl1pPr>
          </a:lstStyle>
          <a:p>
            <a:pPr>
              <a:defRPr/>
            </a:pPr>
            <a:fld id="{B868739D-729A-4664-8E94-77D8225BC733}" type="slidenum">
              <a:rPr lang="en-US" smtClean="0"/>
              <a:pPr>
                <a:defRPr/>
              </a:pPr>
              <a:t>‹#›</a:t>
            </a:fld>
            <a:endParaRPr lang="en-US"/>
          </a:p>
        </p:txBody>
      </p:sp>
      <p:pic>
        <p:nvPicPr>
          <p:cNvPr id="8" name="Picture 4">
            <a:extLst>
              <a:ext uri="{FF2B5EF4-FFF2-40B4-BE49-F238E27FC236}">
                <a16:creationId xmlns:a16="http://schemas.microsoft.com/office/drawing/2014/main" id="{4A89E1B8-6C1D-4099-846A-AA6A59DE005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1506906" y="457920"/>
            <a:ext cx="547227" cy="653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696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701ABDD8-F0CC-4540-BFCA-306941FE82A5}"/>
              </a:ext>
            </a:extLst>
          </p:cNvPr>
          <p:cNvSpPr>
            <a:spLocks noGrp="1"/>
          </p:cNvSpPr>
          <p:nvPr>
            <p:ph type="sldNum" sz="quarter" idx="4"/>
          </p:nvPr>
        </p:nvSpPr>
        <p:spPr>
          <a:xfrm>
            <a:off x="11506200" y="0"/>
            <a:ext cx="685800" cy="685800"/>
          </a:xfrm>
          <a:prstGeom prst="rect">
            <a:avLst/>
          </a:prstGeom>
        </p:spPr>
        <p:txBody>
          <a:bodyPr lIns="0" tIns="0" rIns="0" bIns="0" anchor="ctr">
            <a:noAutofit/>
          </a:bodyPr>
          <a:lstStyle>
            <a:lvl1pPr algn="ctr" eaLnBrk="1" fontAlgn="auto" hangingPunct="1">
              <a:spcBef>
                <a:spcPts val="0"/>
              </a:spcBef>
              <a:spcAft>
                <a:spcPts val="0"/>
              </a:spcAft>
              <a:defRPr sz="1400" b="1">
                <a:solidFill>
                  <a:schemeClr val="accent1"/>
                </a:solidFill>
                <a:latin typeface="Exo 2" panose="00000500000000000000" pitchFamily="50" charset="0"/>
              </a:defRPr>
            </a:lvl1pPr>
          </a:lstStyle>
          <a:p>
            <a:pPr>
              <a:defRPr/>
            </a:pPr>
            <a:fld id="{28E2393B-7169-466E-B436-E2170B5DB2C2}" type="slidenum">
              <a:rPr lang="en-US" smtClean="0"/>
              <a:pPr>
                <a:defRPr/>
              </a:pPr>
              <a:t>‹#›</a:t>
            </a:fld>
            <a:endParaRPr lang="en-US"/>
          </a:p>
        </p:txBody>
      </p:sp>
      <p:sp>
        <p:nvSpPr>
          <p:cNvPr id="1027" name="Title Placeholder 10">
            <a:extLst>
              <a:ext uri="{FF2B5EF4-FFF2-40B4-BE49-F238E27FC236}">
                <a16:creationId xmlns:a16="http://schemas.microsoft.com/office/drawing/2014/main" id="{3F473165-06A6-4A66-A032-E4AB70F3F85C}"/>
              </a:ext>
            </a:extLst>
          </p:cNvPr>
          <p:cNvSpPr>
            <a:spLocks noGrp="1" noChangeArrowheads="1"/>
          </p:cNvSpPr>
          <p:nvPr>
            <p:ph type="title"/>
          </p:nvPr>
        </p:nvSpPr>
        <p:spPr bwMode="auto">
          <a:xfrm>
            <a:off x="685800" y="457200"/>
            <a:ext cx="108204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title</a:t>
            </a:r>
          </a:p>
        </p:txBody>
      </p:sp>
      <p:sp>
        <p:nvSpPr>
          <p:cNvPr id="1028" name="Text Placeholder 11">
            <a:extLst>
              <a:ext uri="{FF2B5EF4-FFF2-40B4-BE49-F238E27FC236}">
                <a16:creationId xmlns:a16="http://schemas.microsoft.com/office/drawing/2014/main" id="{B66A67A7-BC86-4200-A32D-481FA9DD19F5}"/>
              </a:ext>
            </a:extLst>
          </p:cNvPr>
          <p:cNvSpPr>
            <a:spLocks noGrp="1" noChangeArrowheads="1"/>
          </p:cNvSpPr>
          <p:nvPr>
            <p:ph type="body" idx="1"/>
          </p:nvPr>
        </p:nvSpPr>
        <p:spPr bwMode="auto">
          <a:xfrm>
            <a:off x="685800" y="1554163"/>
            <a:ext cx="10820400"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1"/>
            <a:r>
              <a:rPr lang="en-US" altLang="en-US"/>
              <a:t>Click to edit text</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4" r:id="rId5"/>
    <p:sldLayoutId id="2147483706" r:id="rId6"/>
    <p:sldLayoutId id="2147483707" r:id="rId7"/>
    <p:sldLayoutId id="2147483708" r:id="rId8"/>
    <p:sldLayoutId id="2147483709" r:id="rId9"/>
    <p:sldLayoutId id="2147483710" r:id="rId10"/>
    <p:sldLayoutId id="2147483711" r:id="rId11"/>
    <p:sldLayoutId id="2147483713" r:id="rId12"/>
    <p:sldLayoutId id="2147483714" r:id="rId13"/>
    <p:sldLayoutId id="2147483715" r:id="rId14"/>
  </p:sldLayoutIdLst>
  <p:hf hdr="0" ftr="0" dt="0"/>
  <p:txStyles>
    <p:titleStyle>
      <a:lvl1pPr algn="l" rtl="0" eaLnBrk="1" fontAlgn="base" hangingPunct="1">
        <a:lnSpc>
          <a:spcPct val="90000"/>
        </a:lnSpc>
        <a:spcBef>
          <a:spcPct val="0"/>
        </a:spcBef>
        <a:spcAft>
          <a:spcPct val="0"/>
        </a:spcAft>
        <a:defRPr sz="48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2pPr>
      <a:lvl3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3pPr>
      <a:lvl4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4pPr>
      <a:lvl5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5pPr>
      <a:lvl6pPr marL="4572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6pPr>
      <a:lvl7pPr marL="9144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7pPr>
      <a:lvl8pPr marL="13716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8pPr>
      <a:lvl9pPr marL="18288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9pPr>
    </p:titleStyle>
    <p:bodyStyle>
      <a:lvl1pPr algn="l" rtl="0" eaLnBrk="1" fontAlgn="base" hangingPunct="1">
        <a:lnSpc>
          <a:spcPct val="90000"/>
        </a:lnSpc>
        <a:spcBef>
          <a:spcPts val="1000"/>
        </a:spcBef>
        <a:spcAft>
          <a:spcPct val="0"/>
        </a:spcAft>
        <a:buFont typeface="Arial" panose="020B0604020202020204" pitchFamily="34" charset="0"/>
        <a:defRPr sz="2000" kern="1200">
          <a:solidFill>
            <a:schemeClr val="tx1"/>
          </a:solidFill>
          <a:latin typeface="+mn-lt"/>
          <a:ea typeface="+mn-ea"/>
          <a:cs typeface="+mn-cs"/>
        </a:defRPr>
      </a:lvl1pPr>
      <a:lvl2pPr marL="4572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Exo 2" panose="00000500000000000000" pitchFamily="50" charset="0"/>
          <a:ea typeface="+mn-ea"/>
          <a:cs typeface="+mn-cs"/>
        </a:defRPr>
      </a:lvl2pPr>
      <a:lvl3pPr marL="9144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mn-lt"/>
          <a:ea typeface="+mn-ea"/>
          <a:cs typeface="+mn-cs"/>
        </a:defRPr>
      </a:lvl3pPr>
      <a:lvl4pPr marL="13716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4pPr>
      <a:lvl5pPr marL="18288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248" userDrawn="1">
          <p15:clr>
            <a:srgbClr val="F26B43"/>
          </p15:clr>
        </p15:guide>
        <p15:guide id="4" pos="432" userDrawn="1">
          <p15:clr>
            <a:srgbClr val="F26B43"/>
          </p15:clr>
        </p15:guide>
        <p15:guide id="5" orient="horz" pos="4032" userDrawn="1">
          <p15:clr>
            <a:srgbClr val="F26B43"/>
          </p15:clr>
        </p15:guide>
        <p15:guide id="6" orient="horz" pos="28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hyperlink" Target="https://fairtrade.wales/wp-content/uploads/Co-operative-Fairtrade-Schools_pack1.pdf" TargetMode="Externa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hyperlink" Target="https://fairtrade.wales/wp-content/uploads/Co-operative-Fairtrade-Schools_pack1.pdf" TargetMode="Externa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hyperlink" Target="https://www.youtube.com/watch?v=98J_cr5G33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hyperlink" Target="https://fairtrade.wales/wp-content/uploads/Co-operative-Fairtrade-Schools_pack1.pdf" TargetMode="Externa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microsoft.com/office/2018/10/relationships/comments" Target="../comments/modernComment_7FFDA28F_60ED557C.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BD14E-149D-42D4-AAA1-789FA241C76A}"/>
              </a:ext>
            </a:extLst>
          </p:cNvPr>
          <p:cNvSpPr>
            <a:spLocks noGrp="1"/>
          </p:cNvSpPr>
          <p:nvPr>
            <p:ph type="title"/>
          </p:nvPr>
        </p:nvSpPr>
        <p:spPr>
          <a:xfrm>
            <a:off x="656863" y="2185416"/>
            <a:ext cx="9683496" cy="2487168"/>
          </a:xfrm>
        </p:spPr>
        <p:txBody>
          <a:bodyPr/>
          <a:lstStyle/>
          <a:p>
            <a:r>
              <a:rPr lang="pl-PL" sz="6000" noProof="0" err="1">
                <a:latin typeface="Calibri"/>
                <a:ea typeface="Calibri"/>
                <a:cs typeface="Calibri"/>
              </a:rPr>
              <a:t>Sprawedliwy</a:t>
            </a:r>
            <a:r>
              <a:rPr lang="pl-PL" sz="6000" noProof="0">
                <a:latin typeface="Calibri"/>
                <a:ea typeface="Calibri"/>
                <a:cs typeface="Calibri"/>
              </a:rPr>
              <a:t> Handel </a:t>
            </a:r>
            <a:br>
              <a:rPr lang="pl-PL" sz="6000" noProof="0">
                <a:latin typeface="Calibri"/>
                <a:ea typeface="Calibri"/>
                <a:cs typeface="Calibri"/>
              </a:rPr>
            </a:br>
            <a:r>
              <a:rPr lang="pl-PL" sz="6000" noProof="0">
                <a:latin typeface="Calibri"/>
                <a:ea typeface="Calibri"/>
                <a:cs typeface="Calibri"/>
              </a:rPr>
              <a:t>i życie rolników z krajów </a:t>
            </a:r>
            <a:br>
              <a:rPr lang="pl-PL" sz="6000" noProof="0">
                <a:latin typeface="Calibri"/>
                <a:ea typeface="Calibri"/>
                <a:cs typeface="Calibri"/>
              </a:rPr>
            </a:br>
            <a:r>
              <a:rPr lang="pl-PL" sz="6000" noProof="0">
                <a:latin typeface="Calibri"/>
                <a:ea typeface="Calibri"/>
                <a:cs typeface="Calibri"/>
              </a:rPr>
              <a:t>globalnego Południa</a:t>
            </a:r>
          </a:p>
        </p:txBody>
      </p:sp>
      <p:pic>
        <p:nvPicPr>
          <p:cNvPr id="13" name="Obraz 12">
            <a:extLst>
              <a:ext uri="{FF2B5EF4-FFF2-40B4-BE49-F238E27FC236}">
                <a16:creationId xmlns:a16="http://schemas.microsoft.com/office/drawing/2014/main" id="{CD8E90B9-C6AD-E968-B5A0-4A25C6A7F3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03" y="336799"/>
            <a:ext cx="1412753" cy="1412753"/>
          </a:xfrm>
          <a:prstGeom prst="rect">
            <a:avLst/>
          </a:prstGeom>
        </p:spPr>
      </p:pic>
      <p:pic>
        <p:nvPicPr>
          <p:cNvPr id="17" name="Obraz 16">
            <a:extLst>
              <a:ext uri="{FF2B5EF4-FFF2-40B4-BE49-F238E27FC236}">
                <a16:creationId xmlns:a16="http://schemas.microsoft.com/office/drawing/2014/main" id="{04548305-AF7F-7013-20FB-7FEDB9FE04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5353" y="3538571"/>
            <a:ext cx="3602743" cy="3602743"/>
          </a:xfrm>
          <a:prstGeom prst="rect">
            <a:avLst/>
          </a:prstGeom>
        </p:spPr>
      </p:pic>
    </p:spTree>
    <p:extLst>
      <p:ext uri="{BB962C8B-B14F-4D97-AF65-F5344CB8AC3E}">
        <p14:creationId xmlns:p14="http://schemas.microsoft.com/office/powerpoint/2010/main" val="895513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3D1E7-B9B4-2B4B-58F2-3B7828DFB8ED}"/>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1D8AEE5E-D622-2C62-B031-7F21D07247ED}"/>
              </a:ext>
            </a:extLst>
          </p:cNvPr>
          <p:cNvSpPr>
            <a:spLocks noGrp="1"/>
          </p:cNvSpPr>
          <p:nvPr>
            <p:ph type="subTitle" idx="1"/>
          </p:nvPr>
        </p:nvSpPr>
        <p:spPr>
          <a:xfrm>
            <a:off x="6406417" y="2172037"/>
            <a:ext cx="4792525" cy="3402853"/>
          </a:xfrm>
          <a:solidFill>
            <a:srgbClr val="0FC0FC"/>
          </a:solidFill>
        </p:spPr>
        <p:txBody>
          <a:bodyPr vert="horz" wrap="square" lIns="0" tIns="0" rIns="0" bIns="0" numCol="1" anchor="t" anchorCtr="0" compatLnSpc="1">
            <a:prstTxWarp prst="textNoShape">
              <a:avLst/>
            </a:prstTxWarp>
            <a:noAutofit/>
          </a:bodyPr>
          <a:lstStyle/>
          <a:p>
            <a:pPr marL="118745" indent="0">
              <a:spcBef>
                <a:spcPct val="0"/>
              </a:spcBef>
              <a:buNone/>
            </a:pPr>
            <a:r>
              <a:rPr lang="pl-PL" sz="2000" b="1" noProof="0">
                <a:solidFill>
                  <a:schemeClr val="bg1"/>
                </a:solidFill>
                <a:latin typeface="Calibri" panose="020F0502020204030204" pitchFamily="34" charset="0"/>
                <a:ea typeface="Calibri" panose="020F0502020204030204" pitchFamily="34" charset="0"/>
                <a:cs typeface="Calibri" panose="020F0502020204030204" pitchFamily="34" charset="0"/>
              </a:rPr>
              <a:t>Pracuję przy uprawie herbaty w Indiach. Jest to bardzo ciężka praca, ale w ciągu kilku ostatnich lat zaczęło być lepiej. Nasze gospodarstwo sprzedaje teraz herbatę na zasadach Fairtrade. Największą zmianą jest jednak zapewnienie elektryczności w domach pracowników. Dzięki temu mamy więcej czasu, bo nie musimy poświęcać go na zbieranie drewna do palenia. Dodatkowo dzieci mają światło, co pozwala im na naukę wieczorami.</a:t>
            </a:r>
          </a:p>
        </p:txBody>
      </p:sp>
      <p:sp>
        <p:nvSpPr>
          <p:cNvPr id="2" name="Symbol zastępczy numeru slajdu 1">
            <a:extLst>
              <a:ext uri="{FF2B5EF4-FFF2-40B4-BE49-F238E27FC236}">
                <a16:creationId xmlns:a16="http://schemas.microsoft.com/office/drawing/2014/main" id="{8AE10168-F93D-5460-87BD-DEF274E1A0F3}"/>
              </a:ext>
            </a:extLst>
          </p:cNvPr>
          <p:cNvSpPr>
            <a:spLocks noGrp="1"/>
          </p:cNvSpPr>
          <p:nvPr>
            <p:ph type="sldNum" sz="quarter" idx="10"/>
          </p:nvPr>
        </p:nvSpPr>
        <p:spPr/>
        <p:txBody>
          <a:bodyPr/>
          <a:lstStyle/>
          <a:p>
            <a:pPr>
              <a:defRPr/>
            </a:pPr>
            <a:fld id="{E7954E3F-1C73-42F9-8A2E-F979C9BC1C11}" type="slidenum">
              <a:rPr lang="pl-PL" noProof="0" smtClean="0"/>
              <a:pPr>
                <a:defRPr/>
              </a:pPr>
              <a:t>10</a:t>
            </a:fld>
            <a:endParaRPr lang="pl-PL" noProof="0"/>
          </a:p>
        </p:txBody>
      </p:sp>
      <p:sp>
        <p:nvSpPr>
          <p:cNvPr id="12" name="Subtitle 4">
            <a:extLst>
              <a:ext uri="{FF2B5EF4-FFF2-40B4-BE49-F238E27FC236}">
                <a16:creationId xmlns:a16="http://schemas.microsoft.com/office/drawing/2014/main" id="{7142FB19-56F9-F0E9-1B9C-AAE48CE0CC76}"/>
              </a:ext>
            </a:extLst>
          </p:cNvPr>
          <p:cNvSpPr txBox="1">
            <a:spLocks/>
          </p:cNvSpPr>
          <p:nvPr/>
        </p:nvSpPr>
        <p:spPr bwMode="auto">
          <a:xfrm>
            <a:off x="1185684" y="2168072"/>
            <a:ext cx="4458032" cy="311042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7663" indent="-228600" algn="l" rtl="0" eaLnBrk="1" fontAlgn="base" hangingPunct="1">
              <a:lnSpc>
                <a:spcPct val="100000"/>
              </a:lnSpc>
              <a:spcBef>
                <a:spcPts val="1800"/>
              </a:spcBef>
              <a:spcAft>
                <a:spcPct val="0"/>
              </a:spcAft>
              <a:buSzPct val="75000"/>
              <a:buFont typeface="Arial" panose="020B0604020202020204" pitchFamily="34" charset="0"/>
              <a:buChar char="►"/>
              <a:defRPr sz="1800" kern="1200">
                <a:solidFill>
                  <a:schemeClr val="tx1"/>
                </a:solidFill>
                <a:latin typeface="Exo 2" panose="00000500000000000000" pitchFamily="50" charset="0"/>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chemeClr val="tx1"/>
                </a:solidFill>
                <a:latin typeface="Exo 2" panose="00000500000000000000" pitchFamily="50" charset="0"/>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8745" indent="0">
              <a:spcBef>
                <a:spcPct val="0"/>
              </a:spcBef>
              <a:buNone/>
            </a:pPr>
            <a:r>
              <a:rPr lang="pl-PL" sz="2000" b="1" noProof="0">
                <a:highlight>
                  <a:srgbClr val="FFFFFF"/>
                </a:highlight>
                <a:latin typeface="Calibri" panose="020F0502020204030204" pitchFamily="34" charset="0"/>
                <a:ea typeface="Calibri" panose="020F0502020204030204" pitchFamily="34" charset="0"/>
                <a:cs typeface="Calibri" panose="020F0502020204030204" pitchFamily="34" charset="0"/>
              </a:rPr>
              <a:t>Pracuję przy uprawie herbaty w Indiach. Jest to praca, która wykańcza mój kręgosłup a wypłata jest bardzo mała. Zarabiamy tak mało, że nawet dzieci muszą pracować żeby zarabiać na utrzymanie. Nie chodzą do szkoły. Nasze mieszkania są w okropnym stanie, ale jeżeli będziemy na nie narzekać ryzykujemy utratą pracy. Jakiekolwiek mieszkanie jest lepsze niż lego całkowity brak.</a:t>
            </a:r>
            <a:endParaRPr lang="pl-PL" sz="2000" b="1" noProof="0">
              <a:latin typeface="Calibri" panose="020F0502020204030204" pitchFamily="34" charset="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AF38E20-F5CB-11DA-ED46-D4C4D7C065C8}"/>
              </a:ext>
            </a:extLst>
          </p:cNvPr>
          <p:cNvSpPr txBox="1"/>
          <p:nvPr/>
        </p:nvSpPr>
        <p:spPr>
          <a:xfrm>
            <a:off x="991264" y="6192960"/>
            <a:ext cx="50930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i="1" noProof="0">
                <a:latin typeface="Exo 2"/>
              </a:rPr>
              <a:t>Źródło: </a:t>
            </a:r>
            <a:r>
              <a:rPr lang="pl-PL" sz="1200" i="1" u="sng" noProof="0">
                <a:highlight>
                  <a:srgbClr val="FFFFFF"/>
                </a:highlight>
                <a:latin typeface="Aptos"/>
                <a:hlinkClick r:id="rId2"/>
              </a:rPr>
              <a:t>https://fairtrade.wales/wp-content/uploads/Co-operative-Fairtrade-Schools_pack1.pdf</a:t>
            </a:r>
            <a:endParaRPr lang="pl-PL" sz="1200" i="1" noProof="0">
              <a:highlight>
                <a:srgbClr val="FFFFFF"/>
              </a:highlight>
              <a:latin typeface="Aptos"/>
            </a:endParaRPr>
          </a:p>
        </p:txBody>
      </p:sp>
      <p:sp>
        <p:nvSpPr>
          <p:cNvPr id="7" name="Title 5">
            <a:extLst>
              <a:ext uri="{FF2B5EF4-FFF2-40B4-BE49-F238E27FC236}">
                <a16:creationId xmlns:a16="http://schemas.microsoft.com/office/drawing/2014/main" id="{35933393-1597-7703-4658-9E01AE134347}"/>
              </a:ext>
            </a:extLst>
          </p:cNvPr>
          <p:cNvSpPr txBox="1">
            <a:spLocks/>
          </p:cNvSpPr>
          <p:nvPr/>
        </p:nvSpPr>
        <p:spPr bwMode="auto">
          <a:xfrm>
            <a:off x="1138227" y="1154051"/>
            <a:ext cx="4779380" cy="768945"/>
          </a:xfrm>
          <a:prstGeom prst="rect">
            <a:avLst/>
          </a:prstGeom>
          <a:solidFill>
            <a:schemeClr val="bg1"/>
          </a:solidFill>
          <a:ln w="9525">
            <a:solidFill>
              <a:schemeClr val="bg1"/>
            </a:solidFill>
            <a:miter lim="800000"/>
            <a:headEnd/>
            <a:tailEnd/>
          </a:ln>
        </p:spPr>
        <p:txBody>
          <a:bodyPr vert="horz" wrap="square" lIns="0" tIns="0" rIns="0" bIns="0" numCol="1" anchor="t" anchorCtr="0" compatLnSpc="1">
            <a:prstTxWarp prst="textNoShape">
              <a:avLst/>
            </a:prstTxWarp>
            <a:normAutofit/>
          </a:bodyPr>
          <a:lstStyle>
            <a:lvl1pPr algn="l" rtl="0" eaLnBrk="1" fontAlgn="base" hangingPunct="1">
              <a:lnSpc>
                <a:spcPct val="90000"/>
              </a:lnSpc>
              <a:spcBef>
                <a:spcPct val="0"/>
              </a:spcBef>
              <a:spcAft>
                <a:spcPct val="0"/>
              </a:spcAft>
              <a:defRPr sz="40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2pPr>
            <a:lvl3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3pPr>
            <a:lvl4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4pPr>
            <a:lvl5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5pPr>
            <a:lvl6pPr marL="4572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6pPr>
            <a:lvl7pPr marL="9144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7pPr>
            <a:lvl8pPr marL="13716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8pPr>
            <a:lvl9pPr marL="18288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9pPr>
          </a:lstStyle>
          <a:p>
            <a:r>
              <a:rPr lang="pl-PL" noProof="0">
                <a:latin typeface="Calibri"/>
                <a:ea typeface="Calibri"/>
                <a:cs typeface="Calibri"/>
              </a:rPr>
              <a:t>Uprawa standardowa</a:t>
            </a:r>
          </a:p>
        </p:txBody>
      </p:sp>
      <p:sp>
        <p:nvSpPr>
          <p:cNvPr id="8" name="Title 5">
            <a:extLst>
              <a:ext uri="{FF2B5EF4-FFF2-40B4-BE49-F238E27FC236}">
                <a16:creationId xmlns:a16="http://schemas.microsoft.com/office/drawing/2014/main" id="{3B1D20FE-7839-1968-545E-84F677AC4FC0}"/>
              </a:ext>
            </a:extLst>
          </p:cNvPr>
          <p:cNvSpPr>
            <a:spLocks noGrp="1"/>
          </p:cNvSpPr>
          <p:nvPr>
            <p:ph type="title"/>
          </p:nvPr>
        </p:nvSpPr>
        <p:spPr>
          <a:xfrm>
            <a:off x="6565648" y="1158533"/>
            <a:ext cx="4142773" cy="633908"/>
          </a:xfrm>
          <a:solidFill>
            <a:srgbClr val="0FC0FC"/>
          </a:solidFill>
        </p:spPr>
        <p:txBody>
          <a:bodyPr/>
          <a:lstStyle/>
          <a:p>
            <a:r>
              <a:rPr lang="pl-PL" noProof="0">
                <a:solidFill>
                  <a:schemeClr val="bg1"/>
                </a:solidFill>
                <a:latin typeface="Calibri"/>
                <a:ea typeface="Calibri"/>
                <a:cs typeface="Calibri"/>
              </a:rPr>
              <a:t>Uprawa Fairtrade</a:t>
            </a:r>
          </a:p>
        </p:txBody>
      </p:sp>
    </p:spTree>
    <p:extLst>
      <p:ext uri="{BB962C8B-B14F-4D97-AF65-F5344CB8AC3E}">
        <p14:creationId xmlns:p14="http://schemas.microsoft.com/office/powerpoint/2010/main" val="772773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C6157B9C-5A15-268B-2C2B-BA06CEC08D47}"/>
              </a:ext>
            </a:extLst>
          </p:cNvPr>
          <p:cNvSpPr>
            <a:spLocks noGrp="1"/>
          </p:cNvSpPr>
          <p:nvPr>
            <p:ph type="sldNum" sz="quarter" idx="10"/>
          </p:nvPr>
        </p:nvSpPr>
        <p:spPr/>
        <p:txBody>
          <a:bodyPr/>
          <a:lstStyle/>
          <a:p>
            <a:pPr>
              <a:defRPr/>
            </a:pPr>
            <a:fld id="{B868739D-729A-4664-8E94-77D8225BC733}" type="slidenum">
              <a:rPr lang="en-US" smtClean="0"/>
              <a:pPr>
                <a:defRPr/>
              </a:pPr>
              <a:t>11</a:t>
            </a:fld>
            <a:endParaRPr lang="en-US"/>
          </a:p>
        </p:txBody>
      </p:sp>
      <p:sp>
        <p:nvSpPr>
          <p:cNvPr id="5" name="pole tekstowe 4">
            <a:extLst>
              <a:ext uri="{FF2B5EF4-FFF2-40B4-BE49-F238E27FC236}">
                <a16:creationId xmlns:a16="http://schemas.microsoft.com/office/drawing/2014/main" id="{D02D7763-BEF6-037D-F857-4A5DEC31B3FB}"/>
              </a:ext>
            </a:extLst>
          </p:cNvPr>
          <p:cNvSpPr txBox="1"/>
          <p:nvPr/>
        </p:nvSpPr>
        <p:spPr>
          <a:xfrm>
            <a:off x="439993" y="5292804"/>
            <a:ext cx="5410200" cy="1107996"/>
          </a:xfrm>
          <a:prstGeom prst="rect">
            <a:avLst/>
          </a:prstGeom>
          <a:noFill/>
        </p:spPr>
        <p:txBody>
          <a:bodyPr wrap="square">
            <a:spAutoFit/>
          </a:bodyPr>
          <a:lstStyle/>
          <a:p>
            <a:r>
              <a:rPr lang="pl-PL" sz="2400" b="1" noProof="0">
                <a:solidFill>
                  <a:schemeClr val="bg1"/>
                </a:solidFill>
                <a:effectLst>
                  <a:outerShdw blurRad="38100" dist="38100" dir="2700000" algn="tl">
                    <a:srgbClr val="000000">
                      <a:alpha val="43137"/>
                    </a:srgbClr>
                  </a:outerShdw>
                </a:effectLst>
                <a:latin typeface="Calibri"/>
                <a:ea typeface="Calibri"/>
                <a:cs typeface="Calibri"/>
              </a:rPr>
              <a:t>Na zdjęciu pracownice zbierające herbatę z certyfikatem Fairtrade, Indie</a:t>
            </a:r>
          </a:p>
          <a:p>
            <a:r>
              <a:rPr lang="pl-PL" b="1">
                <a:solidFill>
                  <a:schemeClr val="bg1"/>
                </a:solidFill>
                <a:effectLst>
                  <a:outerShdw blurRad="38100" dist="38100" dir="2700000" algn="tl">
                    <a:srgbClr val="000000">
                      <a:alpha val="43137"/>
                    </a:srgbClr>
                  </a:outerShdw>
                </a:effectLst>
                <a:latin typeface="Calibri"/>
                <a:ea typeface="Calibri"/>
                <a:cs typeface="Calibri"/>
              </a:rPr>
              <a:t>f</a:t>
            </a:r>
            <a:r>
              <a:rPr lang="pl-PL" b="1" noProof="0">
                <a:solidFill>
                  <a:schemeClr val="bg1"/>
                </a:solidFill>
                <a:effectLst>
                  <a:outerShdw blurRad="38100" dist="38100" dir="2700000" algn="tl">
                    <a:srgbClr val="000000">
                      <a:alpha val="43137"/>
                    </a:srgbClr>
                  </a:outerShdw>
                </a:effectLst>
                <a:latin typeface="Calibri"/>
                <a:ea typeface="Calibri"/>
                <a:cs typeface="Calibri"/>
              </a:rPr>
              <a:t>ot. Fairtrade NAPP</a:t>
            </a:r>
            <a:endParaRPr lang="pl-P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5955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C211C-8958-E97D-97FD-1BAB0DBD4195}"/>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75F05465-72D6-09DB-6ACB-BE978282B635}"/>
              </a:ext>
            </a:extLst>
          </p:cNvPr>
          <p:cNvSpPr>
            <a:spLocks noGrp="1"/>
          </p:cNvSpPr>
          <p:nvPr>
            <p:ph type="subTitle" idx="1"/>
          </p:nvPr>
        </p:nvSpPr>
        <p:spPr>
          <a:xfrm>
            <a:off x="6406417" y="2172037"/>
            <a:ext cx="4558417" cy="2747009"/>
          </a:xfrm>
          <a:solidFill>
            <a:srgbClr val="0FC0FC"/>
          </a:solidFill>
        </p:spPr>
        <p:txBody>
          <a:bodyPr vert="horz" wrap="square" lIns="0" tIns="0" rIns="0" bIns="0" numCol="1" anchor="t" anchorCtr="0" compatLnSpc="1">
            <a:prstTxWarp prst="textNoShape">
              <a:avLst/>
            </a:prstTxWarp>
            <a:noAutofit/>
          </a:bodyPr>
          <a:lstStyle/>
          <a:p>
            <a:pPr marL="118745" indent="0">
              <a:spcBef>
                <a:spcPct val="0"/>
              </a:spcBef>
              <a:buNone/>
            </a:pPr>
            <a:r>
              <a:rPr lang="pl-PL" sz="2000" b="1" noProof="0">
                <a:solidFill>
                  <a:schemeClr val="bg1"/>
                </a:solidFill>
                <a:latin typeface="Calibri" panose="020F0502020204030204" pitchFamily="34" charset="0"/>
                <a:ea typeface="Calibri" panose="020F0502020204030204" pitchFamily="34" charset="0"/>
                <a:cs typeface="Calibri" panose="020F0502020204030204" pitchFamily="34" charset="0"/>
              </a:rPr>
              <a:t>Dzięki Fairtrade mamy długoterminowe kontrakty z wytwórcą czekolady, więc nasza ciężka praca się opłaca. Spółdzielnia musi rozliczać się z zakupionego kakao Fairtrade, więc </a:t>
            </a:r>
            <a:r>
              <a:rPr lang="pl-PL" sz="2000" b="1">
                <a:solidFill>
                  <a:schemeClr val="bg1"/>
                </a:solidFill>
                <a:latin typeface="Calibri" panose="020F0502020204030204" pitchFamily="34" charset="0"/>
                <a:ea typeface="Calibri" panose="020F0502020204030204" pitchFamily="34" charset="0"/>
                <a:cs typeface="Calibri" panose="020F0502020204030204" pitchFamily="34" charset="0"/>
              </a:rPr>
              <a:t>otrzymujemy sprawiedliwą zapłatę. </a:t>
            </a:r>
            <a:r>
              <a:rPr lang="pl-PL" sz="2000" b="1" noProof="0">
                <a:solidFill>
                  <a:schemeClr val="bg1"/>
                </a:solidFill>
                <a:latin typeface="Calibri" panose="020F0502020204030204" pitchFamily="34" charset="0"/>
                <a:ea typeface="Calibri" panose="020F0502020204030204" pitchFamily="34" charset="0"/>
                <a:cs typeface="Calibri" panose="020F0502020204030204" pitchFamily="34" charset="0"/>
              </a:rPr>
              <a:t>Wykorzystujemy część premii Fairtrade, aby wylać betonowe podłogi w naszych domach </a:t>
            </a:r>
            <a:br>
              <a:rPr lang="pl-PL" sz="2000" b="1" noProof="0">
                <a:solidFill>
                  <a:schemeClr val="bg1"/>
                </a:solidFill>
                <a:latin typeface="Calibri" panose="020F0502020204030204" pitchFamily="34" charset="0"/>
                <a:ea typeface="Calibri" panose="020F0502020204030204" pitchFamily="34" charset="0"/>
                <a:cs typeface="Calibri" panose="020F0502020204030204" pitchFamily="34" charset="0"/>
              </a:rPr>
            </a:br>
            <a:r>
              <a:rPr lang="pl-PL" sz="2000" b="1" noProof="0">
                <a:solidFill>
                  <a:schemeClr val="bg1"/>
                </a:solidFill>
                <a:latin typeface="Calibri" panose="020F0502020204030204" pitchFamily="34" charset="0"/>
                <a:ea typeface="Calibri" panose="020F0502020204030204" pitchFamily="34" charset="0"/>
                <a:cs typeface="Calibri" panose="020F0502020204030204" pitchFamily="34" charset="0"/>
              </a:rPr>
              <a:t>i wyremontować dach szkoły.</a:t>
            </a:r>
          </a:p>
        </p:txBody>
      </p:sp>
      <p:sp>
        <p:nvSpPr>
          <p:cNvPr id="2" name="Symbol zastępczy numeru slajdu 1">
            <a:extLst>
              <a:ext uri="{FF2B5EF4-FFF2-40B4-BE49-F238E27FC236}">
                <a16:creationId xmlns:a16="http://schemas.microsoft.com/office/drawing/2014/main" id="{AEA0E025-690D-2608-6D46-9DA46D6A8CAE}"/>
              </a:ext>
            </a:extLst>
          </p:cNvPr>
          <p:cNvSpPr>
            <a:spLocks noGrp="1"/>
          </p:cNvSpPr>
          <p:nvPr>
            <p:ph type="sldNum" sz="quarter" idx="10"/>
          </p:nvPr>
        </p:nvSpPr>
        <p:spPr/>
        <p:txBody>
          <a:bodyPr/>
          <a:lstStyle/>
          <a:p>
            <a:pPr>
              <a:defRPr/>
            </a:pPr>
            <a:fld id="{E7954E3F-1C73-42F9-8A2E-F979C9BC1C11}" type="slidenum">
              <a:rPr lang="pl-PL" noProof="0" smtClean="0"/>
              <a:pPr>
                <a:defRPr/>
              </a:pPr>
              <a:t>12</a:t>
            </a:fld>
            <a:endParaRPr lang="pl-PL" noProof="0"/>
          </a:p>
        </p:txBody>
      </p:sp>
      <p:sp>
        <p:nvSpPr>
          <p:cNvPr id="12" name="Subtitle 4">
            <a:extLst>
              <a:ext uri="{FF2B5EF4-FFF2-40B4-BE49-F238E27FC236}">
                <a16:creationId xmlns:a16="http://schemas.microsoft.com/office/drawing/2014/main" id="{13C62610-08C8-37D0-DE96-472F70871039}"/>
              </a:ext>
            </a:extLst>
          </p:cNvPr>
          <p:cNvSpPr txBox="1">
            <a:spLocks/>
          </p:cNvSpPr>
          <p:nvPr/>
        </p:nvSpPr>
        <p:spPr bwMode="auto">
          <a:xfrm>
            <a:off x="1185684" y="2168072"/>
            <a:ext cx="4101217" cy="33773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7663" indent="-228600" algn="l" rtl="0" eaLnBrk="1" fontAlgn="base" hangingPunct="1">
              <a:lnSpc>
                <a:spcPct val="100000"/>
              </a:lnSpc>
              <a:spcBef>
                <a:spcPts val="1800"/>
              </a:spcBef>
              <a:spcAft>
                <a:spcPct val="0"/>
              </a:spcAft>
              <a:buSzPct val="75000"/>
              <a:buFont typeface="Arial" panose="020B0604020202020204" pitchFamily="34" charset="0"/>
              <a:buChar char="►"/>
              <a:defRPr sz="1800" kern="1200">
                <a:solidFill>
                  <a:schemeClr val="tx1"/>
                </a:solidFill>
                <a:latin typeface="Exo 2" panose="00000500000000000000" pitchFamily="50" charset="0"/>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chemeClr val="tx1"/>
                </a:solidFill>
                <a:latin typeface="Exo 2" panose="00000500000000000000" pitchFamily="50" charset="0"/>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8745" indent="0">
              <a:spcBef>
                <a:spcPct val="0"/>
              </a:spcBef>
              <a:buNone/>
            </a:pPr>
            <a:r>
              <a:rPr lang="pl-PL" sz="2000" b="1" noProof="0">
                <a:highlight>
                  <a:srgbClr val="FFFFFF"/>
                </a:highlight>
                <a:latin typeface="Calibri" panose="020F0502020204030204" pitchFamily="34" charset="0"/>
                <a:ea typeface="Calibri" panose="020F0502020204030204" pitchFamily="34" charset="0"/>
                <a:cs typeface="Calibri" panose="020F0502020204030204" pitchFamily="34" charset="0"/>
              </a:rPr>
              <a:t>Gdy ceny ziaren kakao spadają musimy podejmować bardzo trudne decyzje. Czasami musimy odłożyć wysłanie naszych dzieci do szkoły lub nie możemy sobie pozwolić na wykupienie wszystkich potrzebnych leków. Kolejnym problemem są kupcy, którzy nas oszukują. Nie zawsze ważą nasze ziarna sprawiedliwie. Nie możemy uprawiać niczego innego. </a:t>
            </a:r>
          </a:p>
        </p:txBody>
      </p:sp>
      <p:sp>
        <p:nvSpPr>
          <p:cNvPr id="4" name="TextBox 3">
            <a:extLst>
              <a:ext uri="{FF2B5EF4-FFF2-40B4-BE49-F238E27FC236}">
                <a16:creationId xmlns:a16="http://schemas.microsoft.com/office/drawing/2014/main" id="{0B4B6BF2-CDDD-5E39-0EDF-0C5F90008BDE}"/>
              </a:ext>
            </a:extLst>
          </p:cNvPr>
          <p:cNvSpPr txBox="1"/>
          <p:nvPr/>
        </p:nvSpPr>
        <p:spPr>
          <a:xfrm>
            <a:off x="991264" y="6192960"/>
            <a:ext cx="50930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i="1" noProof="0">
                <a:latin typeface="Exo 2"/>
              </a:rPr>
              <a:t>Źródło: </a:t>
            </a:r>
            <a:r>
              <a:rPr lang="pl-PL" sz="1200" i="1" u="sng" noProof="0">
                <a:highlight>
                  <a:srgbClr val="FFFFFF"/>
                </a:highlight>
                <a:latin typeface="Aptos"/>
                <a:hlinkClick r:id="rId2"/>
              </a:rPr>
              <a:t>https://fairtrade.wales/wp-content/uploads/Co-operative-Fairtrade-Schools_pack1.pdf</a:t>
            </a:r>
            <a:endParaRPr lang="pl-PL" sz="1200" i="1" noProof="0">
              <a:highlight>
                <a:srgbClr val="FFFFFF"/>
              </a:highlight>
              <a:latin typeface="Aptos"/>
            </a:endParaRPr>
          </a:p>
        </p:txBody>
      </p:sp>
      <p:sp>
        <p:nvSpPr>
          <p:cNvPr id="7" name="Title 5">
            <a:extLst>
              <a:ext uri="{FF2B5EF4-FFF2-40B4-BE49-F238E27FC236}">
                <a16:creationId xmlns:a16="http://schemas.microsoft.com/office/drawing/2014/main" id="{FFC274B2-B4BA-1EB8-3F5E-0E46EA880BEC}"/>
              </a:ext>
            </a:extLst>
          </p:cNvPr>
          <p:cNvSpPr txBox="1">
            <a:spLocks/>
          </p:cNvSpPr>
          <p:nvPr/>
        </p:nvSpPr>
        <p:spPr bwMode="auto">
          <a:xfrm>
            <a:off x="1138227" y="1154051"/>
            <a:ext cx="4779380" cy="768945"/>
          </a:xfrm>
          <a:prstGeom prst="rect">
            <a:avLst/>
          </a:prstGeom>
          <a:solidFill>
            <a:schemeClr val="bg1"/>
          </a:solidFill>
          <a:ln w="9525">
            <a:solidFill>
              <a:schemeClr val="bg1"/>
            </a:solidFill>
            <a:miter lim="800000"/>
            <a:headEnd/>
            <a:tailEnd/>
          </a:ln>
        </p:spPr>
        <p:txBody>
          <a:bodyPr vert="horz" wrap="square" lIns="0" tIns="0" rIns="0" bIns="0" numCol="1" anchor="t" anchorCtr="0" compatLnSpc="1">
            <a:prstTxWarp prst="textNoShape">
              <a:avLst/>
            </a:prstTxWarp>
            <a:normAutofit/>
          </a:bodyPr>
          <a:lstStyle>
            <a:lvl1pPr algn="l" rtl="0" eaLnBrk="1" fontAlgn="base" hangingPunct="1">
              <a:lnSpc>
                <a:spcPct val="90000"/>
              </a:lnSpc>
              <a:spcBef>
                <a:spcPct val="0"/>
              </a:spcBef>
              <a:spcAft>
                <a:spcPct val="0"/>
              </a:spcAft>
              <a:defRPr sz="40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2pPr>
            <a:lvl3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3pPr>
            <a:lvl4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4pPr>
            <a:lvl5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5pPr>
            <a:lvl6pPr marL="4572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6pPr>
            <a:lvl7pPr marL="9144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7pPr>
            <a:lvl8pPr marL="13716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8pPr>
            <a:lvl9pPr marL="18288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9pPr>
          </a:lstStyle>
          <a:p>
            <a:r>
              <a:rPr lang="pl-PL" noProof="0">
                <a:latin typeface="Calibri"/>
                <a:ea typeface="Calibri"/>
                <a:cs typeface="Calibri"/>
              </a:rPr>
              <a:t>Uprawa standardowa</a:t>
            </a:r>
          </a:p>
        </p:txBody>
      </p:sp>
      <p:sp>
        <p:nvSpPr>
          <p:cNvPr id="8" name="Title 5">
            <a:extLst>
              <a:ext uri="{FF2B5EF4-FFF2-40B4-BE49-F238E27FC236}">
                <a16:creationId xmlns:a16="http://schemas.microsoft.com/office/drawing/2014/main" id="{4446BC09-F72B-3402-D3A1-D1BF784925CD}"/>
              </a:ext>
            </a:extLst>
          </p:cNvPr>
          <p:cNvSpPr>
            <a:spLocks noGrp="1"/>
          </p:cNvSpPr>
          <p:nvPr>
            <p:ph type="title"/>
          </p:nvPr>
        </p:nvSpPr>
        <p:spPr>
          <a:xfrm>
            <a:off x="6565648" y="1158533"/>
            <a:ext cx="4142773" cy="633908"/>
          </a:xfrm>
          <a:solidFill>
            <a:srgbClr val="0FC0FC"/>
          </a:solidFill>
        </p:spPr>
        <p:txBody>
          <a:bodyPr/>
          <a:lstStyle/>
          <a:p>
            <a:r>
              <a:rPr lang="pl-PL" noProof="0">
                <a:solidFill>
                  <a:schemeClr val="bg1"/>
                </a:solidFill>
                <a:latin typeface="Calibri"/>
                <a:ea typeface="Calibri"/>
                <a:cs typeface="Calibri"/>
              </a:rPr>
              <a:t>Uprawa Fairtrade</a:t>
            </a:r>
          </a:p>
        </p:txBody>
      </p:sp>
    </p:spTree>
    <p:extLst>
      <p:ext uri="{BB962C8B-B14F-4D97-AF65-F5344CB8AC3E}">
        <p14:creationId xmlns:p14="http://schemas.microsoft.com/office/powerpoint/2010/main" val="1659221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B5462449-09E4-D6D7-5E26-10DB049831B3}"/>
              </a:ext>
            </a:extLst>
          </p:cNvPr>
          <p:cNvSpPr>
            <a:spLocks noGrp="1"/>
          </p:cNvSpPr>
          <p:nvPr>
            <p:ph type="sldNum" sz="quarter" idx="10"/>
          </p:nvPr>
        </p:nvSpPr>
        <p:spPr/>
        <p:txBody>
          <a:bodyPr/>
          <a:lstStyle/>
          <a:p>
            <a:pPr>
              <a:defRPr/>
            </a:pPr>
            <a:fld id="{B868739D-729A-4664-8E94-77D8225BC733}" type="slidenum">
              <a:rPr lang="en-US" smtClean="0"/>
              <a:pPr>
                <a:defRPr/>
              </a:pPr>
              <a:t>13</a:t>
            </a:fld>
            <a:endParaRPr lang="en-US"/>
          </a:p>
        </p:txBody>
      </p:sp>
      <p:sp>
        <p:nvSpPr>
          <p:cNvPr id="7" name="pole tekstowe 6">
            <a:extLst>
              <a:ext uri="{FF2B5EF4-FFF2-40B4-BE49-F238E27FC236}">
                <a16:creationId xmlns:a16="http://schemas.microsoft.com/office/drawing/2014/main" id="{B720D3D8-F55D-A2A1-BB74-D34EDF02F040}"/>
              </a:ext>
            </a:extLst>
          </p:cNvPr>
          <p:cNvSpPr txBox="1"/>
          <p:nvPr/>
        </p:nvSpPr>
        <p:spPr>
          <a:xfrm>
            <a:off x="430159" y="5424606"/>
            <a:ext cx="6737555" cy="1107996"/>
          </a:xfrm>
          <a:prstGeom prst="rect">
            <a:avLst/>
          </a:prstGeom>
          <a:noFill/>
        </p:spPr>
        <p:txBody>
          <a:bodyPr wrap="square">
            <a:spAutoFit/>
          </a:bodyPr>
          <a:lstStyle/>
          <a:p>
            <a:r>
              <a:rPr lang="en-US" sz="2400" b="1" noProof="0">
                <a:solidFill>
                  <a:schemeClr val="bg1"/>
                </a:solidFill>
                <a:effectLst>
                  <a:outerShdw blurRad="38100" dist="38100" dir="2700000" algn="tl">
                    <a:srgbClr val="000000">
                      <a:alpha val="43137"/>
                    </a:srgbClr>
                  </a:outerShdw>
                </a:effectLst>
                <a:latin typeface="Calibri"/>
                <a:ea typeface="Calibri"/>
                <a:cs typeface="Calibri"/>
              </a:rPr>
              <a:t>Dora </a:t>
            </a:r>
            <a:r>
              <a:rPr lang="en-US" sz="2400" b="1" noProof="0" err="1">
                <a:solidFill>
                  <a:schemeClr val="bg1"/>
                </a:solidFill>
                <a:effectLst>
                  <a:outerShdw blurRad="38100" dist="38100" dir="2700000" algn="tl">
                    <a:srgbClr val="000000">
                      <a:alpha val="43137"/>
                    </a:srgbClr>
                  </a:outerShdw>
                </a:effectLst>
                <a:latin typeface="Calibri"/>
                <a:ea typeface="Calibri"/>
                <a:cs typeface="Calibri"/>
              </a:rPr>
              <a:t>Atiiga</a:t>
            </a:r>
            <a:r>
              <a:rPr lang="pl-PL" sz="2400" b="1">
                <a:solidFill>
                  <a:schemeClr val="bg1"/>
                </a:solidFill>
                <a:effectLst>
                  <a:outerShdw blurRad="38100" dist="38100" dir="2700000" algn="tl">
                    <a:srgbClr val="000000">
                      <a:alpha val="43137"/>
                    </a:srgbClr>
                  </a:outerShdw>
                </a:effectLst>
                <a:latin typeface="Calibri"/>
                <a:ea typeface="Calibri"/>
                <a:cs typeface="Calibri"/>
              </a:rPr>
              <a:t> i </a:t>
            </a:r>
            <a:r>
              <a:rPr lang="en-US" sz="2400" b="1" noProof="0" err="1">
                <a:solidFill>
                  <a:schemeClr val="bg1"/>
                </a:solidFill>
                <a:effectLst>
                  <a:outerShdw blurRad="38100" dist="38100" dir="2700000" algn="tl">
                    <a:srgbClr val="000000">
                      <a:alpha val="43137"/>
                    </a:srgbClr>
                  </a:outerShdw>
                </a:effectLst>
                <a:latin typeface="Calibri"/>
                <a:ea typeface="Calibri"/>
                <a:cs typeface="Calibri"/>
              </a:rPr>
              <a:t>Mbawin</a:t>
            </a:r>
            <a:r>
              <a:rPr lang="en-US" sz="2400" b="1" noProof="0">
                <a:solidFill>
                  <a:schemeClr val="bg1"/>
                </a:solidFill>
                <a:effectLst>
                  <a:outerShdw blurRad="38100" dist="38100" dir="2700000" algn="tl">
                    <a:srgbClr val="000000">
                      <a:alpha val="43137"/>
                    </a:srgbClr>
                  </a:outerShdw>
                </a:effectLst>
                <a:latin typeface="Calibri"/>
                <a:ea typeface="Calibri"/>
                <a:cs typeface="Calibri"/>
              </a:rPr>
              <a:t> Moses, </a:t>
            </a:r>
            <a:br>
              <a:rPr lang="pl-PL" sz="2400" b="1" noProof="0">
                <a:solidFill>
                  <a:schemeClr val="bg1"/>
                </a:solidFill>
                <a:effectLst>
                  <a:outerShdw blurRad="38100" dist="38100" dir="2700000" algn="tl">
                    <a:srgbClr val="000000">
                      <a:alpha val="43137"/>
                    </a:srgbClr>
                  </a:outerShdw>
                </a:effectLst>
                <a:latin typeface="Calibri"/>
                <a:ea typeface="Calibri"/>
                <a:cs typeface="Calibri"/>
              </a:rPr>
            </a:br>
            <a:r>
              <a:rPr lang="pl-PL" sz="2400" b="1" noProof="0">
                <a:solidFill>
                  <a:schemeClr val="bg1"/>
                </a:solidFill>
                <a:effectLst>
                  <a:outerShdw blurRad="38100" dist="38100" dir="2700000" algn="tl">
                    <a:srgbClr val="000000">
                      <a:alpha val="43137"/>
                    </a:srgbClr>
                  </a:outerShdw>
                </a:effectLst>
                <a:latin typeface="Calibri"/>
                <a:ea typeface="Calibri"/>
                <a:cs typeface="Calibri"/>
              </a:rPr>
              <a:t>rolnicy uprawiający kakao Fairtrade, </a:t>
            </a:r>
            <a:r>
              <a:rPr lang="en-US" sz="2400" b="1" noProof="0">
                <a:solidFill>
                  <a:schemeClr val="bg1"/>
                </a:solidFill>
                <a:effectLst>
                  <a:outerShdw blurRad="38100" dist="38100" dir="2700000" algn="tl">
                    <a:srgbClr val="000000">
                      <a:alpha val="43137"/>
                    </a:srgbClr>
                  </a:outerShdw>
                </a:effectLst>
                <a:latin typeface="Calibri"/>
                <a:ea typeface="Calibri"/>
                <a:cs typeface="Calibri"/>
              </a:rPr>
              <a:t>Ahafo</a:t>
            </a:r>
            <a:r>
              <a:rPr lang="pl-PL" sz="2400" b="1" noProof="0">
                <a:solidFill>
                  <a:schemeClr val="bg1"/>
                </a:solidFill>
                <a:effectLst>
                  <a:outerShdw blurRad="38100" dist="38100" dir="2700000" algn="tl">
                    <a:srgbClr val="000000">
                      <a:alpha val="43137"/>
                    </a:srgbClr>
                  </a:outerShdw>
                </a:effectLst>
                <a:latin typeface="Calibri"/>
                <a:ea typeface="Calibri"/>
                <a:cs typeface="Calibri"/>
              </a:rPr>
              <a:t>, Ghana</a:t>
            </a:r>
          </a:p>
          <a:p>
            <a:r>
              <a:rPr lang="pl-PL" b="1">
                <a:solidFill>
                  <a:schemeClr val="bg1"/>
                </a:solidFill>
                <a:effectLst>
                  <a:outerShdw blurRad="38100" dist="38100" dir="2700000" algn="tl">
                    <a:srgbClr val="000000">
                      <a:alpha val="43137"/>
                    </a:srgbClr>
                  </a:outerShdw>
                </a:effectLst>
                <a:latin typeface="Calibri"/>
                <a:ea typeface="Calibri"/>
                <a:cs typeface="Calibri"/>
              </a:rPr>
              <a:t>f</a:t>
            </a:r>
            <a:r>
              <a:rPr lang="pl-PL" b="1" noProof="0">
                <a:solidFill>
                  <a:schemeClr val="bg1"/>
                </a:solidFill>
                <a:effectLst>
                  <a:outerShdw blurRad="38100" dist="38100" dir="2700000" algn="tl">
                    <a:srgbClr val="000000">
                      <a:alpha val="43137"/>
                    </a:srgbClr>
                  </a:outerShdw>
                </a:effectLst>
                <a:latin typeface="Calibri"/>
                <a:ea typeface="Calibri"/>
                <a:cs typeface="Calibri"/>
              </a:rPr>
              <a:t>ot. </a:t>
            </a:r>
            <a:r>
              <a:rPr lang="pl-PL" b="1" noProof="0" err="1">
                <a:solidFill>
                  <a:schemeClr val="bg1"/>
                </a:solidFill>
                <a:effectLst>
                  <a:outerShdw blurRad="38100" dist="38100" dir="2700000" algn="tl">
                    <a:srgbClr val="000000">
                      <a:alpha val="43137"/>
                    </a:srgbClr>
                  </a:outerShdw>
                </a:effectLst>
                <a:latin typeface="Calibri"/>
                <a:ea typeface="Calibri"/>
                <a:cs typeface="Calibri"/>
              </a:rPr>
              <a:t>Nipah</a:t>
            </a:r>
            <a:r>
              <a:rPr lang="pl-PL" b="1" noProof="0">
                <a:solidFill>
                  <a:schemeClr val="bg1"/>
                </a:solidFill>
                <a:effectLst>
                  <a:outerShdw blurRad="38100" dist="38100" dir="2700000" algn="tl">
                    <a:srgbClr val="000000">
                      <a:alpha val="43137"/>
                    </a:srgbClr>
                  </a:outerShdw>
                </a:effectLst>
                <a:latin typeface="Calibri"/>
                <a:ea typeface="Calibri"/>
                <a:cs typeface="Calibri"/>
              </a:rPr>
              <a:t> </a:t>
            </a:r>
            <a:r>
              <a:rPr lang="pl-PL" b="1" noProof="0" err="1">
                <a:solidFill>
                  <a:schemeClr val="bg1"/>
                </a:solidFill>
                <a:effectLst>
                  <a:outerShdw blurRad="38100" dist="38100" dir="2700000" algn="tl">
                    <a:srgbClr val="000000">
                      <a:alpha val="43137"/>
                    </a:srgbClr>
                  </a:outerShdw>
                </a:effectLst>
                <a:latin typeface="Calibri"/>
                <a:ea typeface="Calibri"/>
                <a:cs typeface="Calibri"/>
              </a:rPr>
              <a:t>Dennis</a:t>
            </a:r>
            <a:r>
              <a:rPr lang="pl-PL" b="1" noProof="0">
                <a:solidFill>
                  <a:schemeClr val="bg1"/>
                </a:solidFill>
                <a:effectLst>
                  <a:outerShdw blurRad="38100" dist="38100" dir="2700000" algn="tl">
                    <a:srgbClr val="000000">
                      <a:alpha val="43137"/>
                    </a:srgbClr>
                  </a:outerShdw>
                </a:effectLst>
                <a:latin typeface="Calibri"/>
                <a:ea typeface="Calibri"/>
                <a:cs typeface="Calibri"/>
              </a:rPr>
              <a:t> / Fairtrade</a:t>
            </a:r>
            <a:endParaRPr lang="pl-P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06203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4594F5-957F-4E68-0D6E-478EB075F3C7}"/>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6675FC97-C726-60A6-ED0F-149D6FA56F52}"/>
              </a:ext>
            </a:extLst>
          </p:cNvPr>
          <p:cNvSpPr txBox="1"/>
          <p:nvPr/>
        </p:nvSpPr>
        <p:spPr>
          <a:xfrm>
            <a:off x="515471" y="425824"/>
            <a:ext cx="80682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b="1" noProof="0">
                <a:latin typeface="Calibri" panose="020F0502020204030204" pitchFamily="34" charset="0"/>
                <a:ea typeface="Calibri" panose="020F0502020204030204" pitchFamily="34" charset="0"/>
                <a:cs typeface="Calibri" panose="020F0502020204030204" pitchFamily="34" charset="0"/>
              </a:rPr>
              <a:t>Zmiany wprowadzane przez Fairtrade</a:t>
            </a:r>
          </a:p>
        </p:txBody>
      </p:sp>
      <p:sp>
        <p:nvSpPr>
          <p:cNvPr id="4" name="Subtitle 4">
            <a:extLst>
              <a:ext uri="{FF2B5EF4-FFF2-40B4-BE49-F238E27FC236}">
                <a16:creationId xmlns:a16="http://schemas.microsoft.com/office/drawing/2014/main" id="{4DB5887A-6BF8-0C82-75E1-377508C83EE7}"/>
              </a:ext>
            </a:extLst>
          </p:cNvPr>
          <p:cNvSpPr txBox="1">
            <a:spLocks/>
          </p:cNvSpPr>
          <p:nvPr/>
        </p:nvSpPr>
        <p:spPr bwMode="auto">
          <a:xfrm>
            <a:off x="515471" y="1410709"/>
            <a:ext cx="10677862" cy="499009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7663" indent="-228600" algn="l" rtl="0" eaLnBrk="1" fontAlgn="base" hangingPunct="1">
              <a:lnSpc>
                <a:spcPct val="100000"/>
              </a:lnSpc>
              <a:spcBef>
                <a:spcPts val="1800"/>
              </a:spcBef>
              <a:spcAft>
                <a:spcPct val="0"/>
              </a:spcAft>
              <a:buSzPct val="75000"/>
              <a:buFont typeface="Arial" panose="020B0604020202020204" pitchFamily="34" charset="0"/>
              <a:buChar char="►"/>
              <a:defRPr sz="1800" kern="1200">
                <a:solidFill>
                  <a:schemeClr val="tx1"/>
                </a:solidFill>
                <a:latin typeface="Exo 2" panose="00000500000000000000" pitchFamily="50" charset="0"/>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chemeClr val="tx1"/>
                </a:solidFill>
                <a:latin typeface="Exo 2" panose="00000500000000000000" pitchFamily="50" charset="0"/>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7345"/>
            <a:r>
              <a:rPr lang="pl-PL" b="1" noProof="0">
                <a:highlight>
                  <a:srgbClr val="FFFFFF"/>
                </a:highlight>
                <a:latin typeface="Calibri"/>
                <a:ea typeface="Calibri"/>
                <a:cs typeface="Calibri"/>
              </a:rPr>
              <a:t>Zapewnienie ceny minimalnej</a:t>
            </a:r>
            <a:r>
              <a:rPr lang="pl-PL" noProof="0">
                <a:highlight>
                  <a:srgbClr val="FFFFFF"/>
                </a:highlight>
                <a:latin typeface="Calibri"/>
                <a:ea typeface="Calibri"/>
                <a:cs typeface="Calibri"/>
              </a:rPr>
              <a:t> – rolnicy </a:t>
            </a:r>
            <a:r>
              <a:rPr lang="pl-PL">
                <a:highlight>
                  <a:srgbClr val="FFFFFF"/>
                </a:highlight>
                <a:latin typeface="Calibri"/>
                <a:ea typeface="Calibri"/>
                <a:cs typeface="Calibri"/>
              </a:rPr>
              <a:t>i rolniczki </a:t>
            </a:r>
            <a:r>
              <a:rPr lang="pl-PL" noProof="0">
                <a:highlight>
                  <a:srgbClr val="FFFFFF"/>
                </a:highlight>
                <a:latin typeface="Calibri"/>
                <a:ea typeface="Calibri"/>
                <a:cs typeface="Calibri"/>
              </a:rPr>
              <a:t>otrzymują minimalną kwotę za swoje produkty, która pozwala na pokrycie podstawowych potrzeb ich rodzin. </a:t>
            </a:r>
          </a:p>
          <a:p>
            <a:pPr marL="347345"/>
            <a:r>
              <a:rPr lang="pl-PL" b="1" noProof="0">
                <a:highlight>
                  <a:srgbClr val="FFFFFF"/>
                </a:highlight>
                <a:latin typeface="Calibri"/>
                <a:ea typeface="Calibri"/>
                <a:cs typeface="Calibri"/>
              </a:rPr>
              <a:t>Premia Fairtrade</a:t>
            </a:r>
            <a:r>
              <a:rPr lang="pl-PL" noProof="0">
                <a:highlight>
                  <a:srgbClr val="FFFFFF"/>
                </a:highlight>
                <a:latin typeface="Calibri"/>
                <a:ea typeface="Calibri"/>
                <a:cs typeface="Calibri"/>
              </a:rPr>
              <a:t> – dodatkowe środki finansowe, które rolnicy </a:t>
            </a:r>
            <a:r>
              <a:rPr lang="pl-PL">
                <a:highlight>
                  <a:srgbClr val="FFFFFF"/>
                </a:highlight>
                <a:latin typeface="Calibri"/>
                <a:ea typeface="Calibri"/>
                <a:cs typeface="Calibri"/>
              </a:rPr>
              <a:t>i rolniczki </a:t>
            </a:r>
            <a:r>
              <a:rPr lang="pl-PL" noProof="0">
                <a:highlight>
                  <a:srgbClr val="FFFFFF"/>
                </a:highlight>
                <a:latin typeface="Calibri"/>
                <a:ea typeface="Calibri"/>
                <a:cs typeface="Calibri"/>
              </a:rPr>
              <a:t>demokratycznie wykorzystują na wybrane przez siebie projekty</a:t>
            </a:r>
            <a:r>
              <a:rPr lang="pl-PL">
                <a:highlight>
                  <a:srgbClr val="FFFFFF"/>
                </a:highlight>
                <a:latin typeface="Calibri"/>
                <a:ea typeface="Calibri"/>
                <a:cs typeface="Calibri"/>
              </a:rPr>
              <a:t>. Tzn. że wspólnie decydują na co chcą przeznaczyć te pieniądze </a:t>
            </a:r>
            <a:r>
              <a:rPr lang="pl-PL" noProof="0">
                <a:highlight>
                  <a:srgbClr val="FFFFFF"/>
                </a:highlight>
                <a:latin typeface="Calibri"/>
                <a:ea typeface="Calibri"/>
                <a:cs typeface="Calibri"/>
              </a:rPr>
              <a:t>np. budowę szkoły</a:t>
            </a:r>
            <a:r>
              <a:rPr lang="pl-PL">
                <a:highlight>
                  <a:srgbClr val="FFFFFF"/>
                </a:highlight>
                <a:latin typeface="Calibri"/>
                <a:ea typeface="Calibri"/>
                <a:cs typeface="Calibri"/>
              </a:rPr>
              <a:t> </a:t>
            </a:r>
            <a:r>
              <a:rPr lang="pl-PL" noProof="0">
                <a:highlight>
                  <a:srgbClr val="FFFFFF"/>
                </a:highlight>
                <a:latin typeface="Calibri"/>
                <a:ea typeface="Calibri"/>
                <a:cs typeface="Calibri"/>
              </a:rPr>
              <a:t>lub dostęp do wody </a:t>
            </a:r>
            <a:r>
              <a:rPr lang="pl-PL">
                <a:highlight>
                  <a:srgbClr val="FFFFFF"/>
                </a:highlight>
                <a:latin typeface="Calibri"/>
                <a:ea typeface="Calibri"/>
                <a:cs typeface="Calibri"/>
              </a:rPr>
              <a:t>pitnej</a:t>
            </a:r>
            <a:r>
              <a:rPr lang="pl-PL" noProof="0">
                <a:highlight>
                  <a:srgbClr val="FFFFFF"/>
                </a:highlight>
                <a:latin typeface="Calibri"/>
                <a:ea typeface="Calibri"/>
                <a:cs typeface="Calibri"/>
              </a:rPr>
              <a:t>. </a:t>
            </a:r>
          </a:p>
          <a:p>
            <a:pPr marL="347345"/>
            <a:r>
              <a:rPr lang="pl-PL" b="1" noProof="0">
                <a:highlight>
                  <a:srgbClr val="FFFFFF"/>
                </a:highlight>
                <a:latin typeface="Calibri"/>
                <a:ea typeface="Calibri"/>
                <a:cs typeface="Calibri"/>
              </a:rPr>
              <a:t>Przestrzeganie praw pracowniczych</a:t>
            </a:r>
            <a:r>
              <a:rPr lang="pl-PL" noProof="0">
                <a:highlight>
                  <a:srgbClr val="FFFFFF"/>
                </a:highlight>
                <a:latin typeface="Calibri"/>
                <a:ea typeface="Calibri"/>
                <a:cs typeface="Calibri"/>
              </a:rPr>
              <a:t> – Fairtrade dba o to, aby każdy pracownik </a:t>
            </a:r>
            <a:r>
              <a:rPr lang="pl-PL">
                <a:highlight>
                  <a:srgbClr val="FFFFFF"/>
                </a:highlight>
                <a:latin typeface="Calibri"/>
                <a:ea typeface="Calibri"/>
                <a:cs typeface="Calibri"/>
              </a:rPr>
              <a:t>i każda pracownica wykonywali</a:t>
            </a:r>
            <a:r>
              <a:rPr lang="pl-PL" noProof="0">
                <a:highlight>
                  <a:srgbClr val="FFFFFF"/>
                </a:highlight>
                <a:latin typeface="Calibri"/>
                <a:ea typeface="Calibri"/>
                <a:cs typeface="Calibri"/>
              </a:rPr>
              <a:t> pracę w bezpiecznych warunkach, </a:t>
            </a:r>
            <a:r>
              <a:rPr lang="pl-PL">
                <a:highlight>
                  <a:srgbClr val="FFFFFF"/>
                </a:highlight>
                <a:latin typeface="Calibri"/>
                <a:ea typeface="Calibri"/>
                <a:cs typeface="Calibri"/>
              </a:rPr>
              <a:t>mieli</a:t>
            </a:r>
            <a:r>
              <a:rPr lang="pl-PL" noProof="0">
                <a:highlight>
                  <a:srgbClr val="FFFFFF"/>
                </a:highlight>
                <a:latin typeface="Calibri"/>
                <a:ea typeface="Calibri"/>
                <a:cs typeface="Calibri"/>
              </a:rPr>
              <a:t> czas na odpoczynek i </a:t>
            </a:r>
            <a:r>
              <a:rPr lang="pl-PL">
                <a:highlight>
                  <a:srgbClr val="FFFFFF"/>
                </a:highlight>
                <a:latin typeface="Calibri"/>
                <a:ea typeface="Calibri"/>
                <a:cs typeface="Calibri"/>
              </a:rPr>
              <a:t>byli</a:t>
            </a:r>
            <a:r>
              <a:rPr lang="pl-PL" noProof="0">
                <a:highlight>
                  <a:srgbClr val="FFFFFF"/>
                </a:highlight>
                <a:latin typeface="Calibri"/>
                <a:ea typeface="Calibri"/>
                <a:cs typeface="Calibri"/>
              </a:rPr>
              <a:t> sprawiedliwie </a:t>
            </a:r>
            <a:r>
              <a:rPr lang="pl-PL">
                <a:highlight>
                  <a:srgbClr val="FFFFFF"/>
                </a:highlight>
                <a:latin typeface="Calibri"/>
                <a:ea typeface="Calibri"/>
                <a:cs typeface="Calibri"/>
              </a:rPr>
              <a:t>wynagradzani</a:t>
            </a:r>
            <a:r>
              <a:rPr lang="pl-PL" noProof="0">
                <a:highlight>
                  <a:srgbClr val="FFFFFF"/>
                </a:highlight>
                <a:latin typeface="Calibri"/>
                <a:ea typeface="Calibri"/>
                <a:cs typeface="Calibri"/>
              </a:rPr>
              <a:t>. </a:t>
            </a:r>
          </a:p>
          <a:p>
            <a:pPr marL="347345"/>
            <a:r>
              <a:rPr lang="pl-PL" b="1" noProof="0">
                <a:highlight>
                  <a:srgbClr val="FFFFFF"/>
                </a:highlight>
                <a:latin typeface="Calibri"/>
                <a:ea typeface="Calibri"/>
                <a:cs typeface="Calibri"/>
              </a:rPr>
              <a:t>Zakaz pracy przymusowej i pracy dzieci</a:t>
            </a:r>
            <a:r>
              <a:rPr lang="pl-PL" noProof="0">
                <a:highlight>
                  <a:srgbClr val="FFFFFF"/>
                </a:highlight>
                <a:latin typeface="Calibri"/>
                <a:ea typeface="Calibri"/>
                <a:cs typeface="Calibri"/>
              </a:rPr>
              <a:t> – jednocześnie Fairtrade zakazuje zatrudniana dzieci do pracy </a:t>
            </a:r>
            <a:br>
              <a:rPr lang="pl-PL" noProof="0">
                <a:highlight>
                  <a:srgbClr val="FFFFFF"/>
                </a:highlight>
                <a:latin typeface="Calibri" panose="020F0502020204030204" pitchFamily="34" charset="0"/>
                <a:ea typeface="Calibri" panose="020F0502020204030204" pitchFamily="34" charset="0"/>
                <a:cs typeface="Calibri" panose="020F0502020204030204" pitchFamily="34" charset="0"/>
              </a:rPr>
            </a:br>
            <a:r>
              <a:rPr lang="pl-PL">
                <a:highlight>
                  <a:srgbClr val="FFFFFF"/>
                </a:highlight>
                <a:latin typeface="Calibri"/>
                <a:ea typeface="Calibri"/>
                <a:cs typeface="Calibri"/>
              </a:rPr>
              <a:t>i wykorzystywania pracowników/pracownic przymusowych</a:t>
            </a:r>
            <a:r>
              <a:rPr lang="pl-PL" noProof="0">
                <a:highlight>
                  <a:srgbClr val="FFFFFF"/>
                </a:highlight>
                <a:latin typeface="Calibri"/>
                <a:ea typeface="Calibri"/>
                <a:cs typeface="Calibri"/>
              </a:rPr>
              <a:t>. </a:t>
            </a:r>
          </a:p>
          <a:p>
            <a:pPr marL="347345"/>
            <a:r>
              <a:rPr lang="pl-PL" b="1" noProof="0">
                <a:highlight>
                  <a:srgbClr val="FFFFFF"/>
                </a:highlight>
                <a:latin typeface="Calibri"/>
                <a:ea typeface="Calibri"/>
                <a:cs typeface="Calibri"/>
              </a:rPr>
              <a:t>Równouprawnienie</a:t>
            </a:r>
            <a:r>
              <a:rPr lang="pl-PL" noProof="0">
                <a:highlight>
                  <a:srgbClr val="FFFFFF"/>
                </a:highlight>
                <a:latin typeface="Calibri"/>
                <a:ea typeface="Calibri"/>
                <a:cs typeface="Calibri"/>
              </a:rPr>
              <a:t> – w systemie Fairtrade </a:t>
            </a:r>
            <a:r>
              <a:rPr lang="pl-PL">
                <a:highlight>
                  <a:srgbClr val="FFFFFF"/>
                </a:highlight>
                <a:latin typeface="Calibri"/>
                <a:ea typeface="Calibri"/>
                <a:cs typeface="Calibri"/>
              </a:rPr>
              <a:t>koiety</a:t>
            </a:r>
            <a:r>
              <a:rPr lang="pl-PL" noProof="0">
                <a:highlight>
                  <a:srgbClr val="FFFFFF"/>
                </a:highlight>
                <a:latin typeface="Calibri"/>
                <a:ea typeface="Calibri"/>
                <a:cs typeface="Calibri"/>
              </a:rPr>
              <a:t> otrzymują takie samo wynagrodzenie za wykonywaną pracę jak </a:t>
            </a:r>
            <a:r>
              <a:rPr lang="pl-PL">
                <a:highlight>
                  <a:srgbClr val="FFFFFF"/>
                </a:highlight>
                <a:latin typeface="Calibri"/>
                <a:ea typeface="Calibri"/>
                <a:cs typeface="Calibri"/>
              </a:rPr>
              <a:t>mężczyźni</a:t>
            </a:r>
            <a:r>
              <a:rPr lang="pl-PL" noProof="0">
                <a:highlight>
                  <a:srgbClr val="FFFFFF"/>
                </a:highlight>
                <a:latin typeface="Calibri"/>
                <a:ea typeface="Calibri"/>
                <a:cs typeface="Calibri"/>
              </a:rPr>
              <a:t>. Kobiety mają również możliwość rozwoju zawodowego i obejmowania stanowisk kierowniczych. </a:t>
            </a:r>
          </a:p>
          <a:p>
            <a:pPr marL="347345"/>
            <a:r>
              <a:rPr lang="pl-PL" b="1" noProof="0">
                <a:highlight>
                  <a:srgbClr val="FFFFFF"/>
                </a:highlight>
                <a:latin typeface="Calibri"/>
                <a:ea typeface="Calibri"/>
                <a:cs typeface="Calibri"/>
              </a:rPr>
              <a:t>Ochrona środowiska</a:t>
            </a:r>
            <a:r>
              <a:rPr lang="pl-PL" noProof="0">
                <a:highlight>
                  <a:srgbClr val="FFFFFF"/>
                </a:highlight>
                <a:latin typeface="Calibri"/>
                <a:ea typeface="Calibri"/>
                <a:cs typeface="Calibri"/>
              </a:rPr>
              <a:t> – Fairtrade troszczy się o klimat i środowisko. Działania obejmują m.in. zakaz wycinania lasów, ograniczenie stosowania szkodliwych środków ochrony roślin oraz zachęcanie rolników </a:t>
            </a:r>
            <a:r>
              <a:rPr lang="pl-PL">
                <a:highlight>
                  <a:srgbClr val="FFFFFF"/>
                </a:highlight>
                <a:latin typeface="Calibri"/>
                <a:ea typeface="Calibri"/>
                <a:cs typeface="Calibri"/>
              </a:rPr>
              <a:t>i rolniczek </a:t>
            </a:r>
            <a:r>
              <a:rPr lang="pl-PL" noProof="0">
                <a:highlight>
                  <a:srgbClr val="FFFFFF"/>
                </a:highlight>
                <a:latin typeface="Calibri"/>
                <a:ea typeface="Calibri"/>
                <a:cs typeface="Calibri"/>
              </a:rPr>
              <a:t>do ekologicznych upraw i uczestnictwa w szkoleniach z zakresu zrównoważonego rolnictwa.</a:t>
            </a:r>
          </a:p>
          <a:p>
            <a:pPr marL="347345">
              <a:spcBef>
                <a:spcPct val="0"/>
              </a:spcBef>
            </a:pPr>
            <a:endParaRPr lang="pl-PL" noProof="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809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1CB19-DB88-6844-A191-68A9E2E60C1A}"/>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481B236A-62B5-F8D6-803C-B784855DCDA0}"/>
              </a:ext>
            </a:extLst>
          </p:cNvPr>
          <p:cNvSpPr txBox="1"/>
          <p:nvPr/>
        </p:nvSpPr>
        <p:spPr>
          <a:xfrm>
            <a:off x="515471" y="425824"/>
            <a:ext cx="806823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b="1" noProof="0">
                <a:latin typeface="Calibri" panose="020F0502020204030204" pitchFamily="34" charset="0"/>
                <a:ea typeface="Calibri" panose="020F0502020204030204" pitchFamily="34" charset="0"/>
                <a:cs typeface="Calibri" panose="020F0502020204030204" pitchFamily="34" charset="0"/>
              </a:rPr>
              <a:t>Co to jest Sprawiedliwy Handel?</a:t>
            </a:r>
          </a:p>
        </p:txBody>
      </p:sp>
      <p:sp>
        <p:nvSpPr>
          <p:cNvPr id="4" name="Subtitle 4">
            <a:extLst>
              <a:ext uri="{FF2B5EF4-FFF2-40B4-BE49-F238E27FC236}">
                <a16:creationId xmlns:a16="http://schemas.microsoft.com/office/drawing/2014/main" id="{0308E49D-6644-DEAD-6784-5A10A2BAAB32}"/>
              </a:ext>
            </a:extLst>
          </p:cNvPr>
          <p:cNvSpPr txBox="1">
            <a:spLocks/>
          </p:cNvSpPr>
          <p:nvPr/>
        </p:nvSpPr>
        <p:spPr bwMode="auto">
          <a:xfrm>
            <a:off x="515471" y="1410709"/>
            <a:ext cx="10677862" cy="40158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7663" indent="-228600" algn="l" rtl="0" eaLnBrk="1" fontAlgn="base" hangingPunct="1">
              <a:lnSpc>
                <a:spcPct val="100000"/>
              </a:lnSpc>
              <a:spcBef>
                <a:spcPts val="1800"/>
              </a:spcBef>
              <a:spcAft>
                <a:spcPct val="0"/>
              </a:spcAft>
              <a:buSzPct val="75000"/>
              <a:buFont typeface="Arial" panose="020B0604020202020204" pitchFamily="34" charset="0"/>
              <a:buChar char="►"/>
              <a:defRPr sz="1800" kern="1200">
                <a:solidFill>
                  <a:schemeClr val="tx1"/>
                </a:solidFill>
                <a:latin typeface="Exo 2" panose="00000500000000000000" pitchFamily="50" charset="0"/>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chemeClr val="tx1"/>
                </a:solidFill>
                <a:latin typeface="Exo 2" panose="00000500000000000000" pitchFamily="50" charset="0"/>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7345"/>
            <a:r>
              <a:rPr lang="pl-PL" sz="2000">
                <a:highlight>
                  <a:srgbClr val="FFFFFF"/>
                </a:highlight>
                <a:latin typeface="Calibri" panose="020F0502020204030204" pitchFamily="34" charset="0"/>
                <a:ea typeface="Calibri" panose="020F0502020204030204" pitchFamily="34" charset="0"/>
                <a:cs typeface="Calibri" panose="020F0502020204030204" pitchFamily="34" charset="0"/>
              </a:rPr>
              <a:t>Fair Trade, czyli Sprawiedliwy Handel, to ruch tworzony przez organizacje pozarządowe, działaczy i wolontariuszy, konsumentów oraz firmy na rzecz rozwoju społeczności drobnych wytwórców szczególnie z krajów globalnego Południa (Afryki, Ameryki Łacińskiej, Karaibów, Azji i Oceanii).</a:t>
            </a:r>
          </a:p>
          <a:p>
            <a:pPr marL="347345"/>
            <a:r>
              <a:rPr lang="pl-PL" sz="2000" b="1"/>
              <a:t>Najważniejsze zasady Sprawiedliwego Handlu to uczciwa cena, jaką otrzymują rolnicy za swoje produkty </a:t>
            </a:r>
          </a:p>
          <a:p>
            <a:pPr marL="347345"/>
            <a:r>
              <a:rPr lang="pl-PL" sz="2000" b="1"/>
              <a:t>Zakaz wykorzystywania pracowników przymusowych i dzieci do pracy</a:t>
            </a:r>
          </a:p>
          <a:p>
            <a:pPr marL="347345"/>
            <a:r>
              <a:rPr lang="pl-PL" sz="2000" b="1"/>
              <a:t>Sprawiedliwe płace dla pracowników plantacji i odpowiednie warunki socjalne</a:t>
            </a:r>
          </a:p>
          <a:p>
            <a:pPr marL="347345"/>
            <a:r>
              <a:rPr lang="pl-PL" sz="2000" b="1"/>
              <a:t>Demokratyczne zarządzanie spółdzielnią rolniczą</a:t>
            </a:r>
          </a:p>
          <a:p>
            <a:pPr marL="347345"/>
            <a:r>
              <a:rPr lang="pl-PL" sz="2000" b="1"/>
              <a:t>Certyfikat FAIRTRADE jest jednym z oznaczeń produktów Sprawiedliwego Handlu</a:t>
            </a:r>
            <a:endParaRPr lang="pl-PL" sz="2000"/>
          </a:p>
          <a:p>
            <a:pPr lvl="1" indent="-228600" algn="l">
              <a:buSzPct val="75000"/>
            </a:pPr>
            <a:r>
              <a:rPr lang="pl-PL" sz="2200" b="1">
                <a:latin typeface="Exo 2"/>
                <a:ea typeface="Calibri"/>
                <a:cs typeface="Calibri"/>
              </a:rPr>
              <a:t>    </a:t>
            </a:r>
            <a:endParaRPr lang="pl-PL" sz="2200" b="1" noProof="0" dirty="0">
              <a:latin typeface="Exo 2"/>
              <a:ea typeface="Calibri" panose="020F0502020204030204" pitchFamily="34" charset="0"/>
              <a:cs typeface="Calibri" panose="020F0502020204030204" pitchFamily="34" charset="0"/>
            </a:endParaRPr>
          </a:p>
          <a:p>
            <a:pPr marL="347345"/>
            <a:endParaRPr lang="pl-PL" sz="2000">
              <a:latin typeface="Calibri" panose="020F0502020204030204" pitchFamily="34" charset="0"/>
              <a:ea typeface="Calibri" panose="020F0502020204030204" pitchFamily="34" charset="0"/>
              <a:cs typeface="Calibri" panose="020F0502020204030204" pitchFamily="34" charset="0"/>
            </a:endParaRPr>
          </a:p>
        </p:txBody>
      </p:sp>
      <p:pic>
        <p:nvPicPr>
          <p:cNvPr id="3" name="Obraz 2">
            <a:extLst>
              <a:ext uri="{FF2B5EF4-FFF2-40B4-BE49-F238E27FC236}">
                <a16:creationId xmlns:a16="http://schemas.microsoft.com/office/drawing/2014/main" id="{7C75A089-B5D2-9F21-3CE2-39B2670B01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5775" y="4593952"/>
            <a:ext cx="867173" cy="1020408"/>
          </a:xfrm>
          <a:prstGeom prst="rect">
            <a:avLst/>
          </a:prstGeom>
        </p:spPr>
      </p:pic>
      <p:sp>
        <p:nvSpPr>
          <p:cNvPr id="2" name="Subtitle 4">
            <a:extLst>
              <a:ext uri="{FF2B5EF4-FFF2-40B4-BE49-F238E27FC236}">
                <a16:creationId xmlns:a16="http://schemas.microsoft.com/office/drawing/2014/main" id="{DEDEA095-382F-B1DA-C9FC-C7DB57E7F048}"/>
              </a:ext>
            </a:extLst>
          </p:cNvPr>
          <p:cNvSpPr txBox="1">
            <a:spLocks/>
          </p:cNvSpPr>
          <p:nvPr/>
        </p:nvSpPr>
        <p:spPr bwMode="auto">
          <a:xfrm>
            <a:off x="515470" y="5818734"/>
            <a:ext cx="9915861" cy="50490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7663" indent="-228600" algn="l" rtl="0" eaLnBrk="1" fontAlgn="base" hangingPunct="1">
              <a:lnSpc>
                <a:spcPct val="100000"/>
              </a:lnSpc>
              <a:spcBef>
                <a:spcPts val="1800"/>
              </a:spcBef>
              <a:spcAft>
                <a:spcPct val="0"/>
              </a:spcAft>
              <a:buSzPct val="75000"/>
              <a:buFont typeface="Arial" panose="020B0604020202020204" pitchFamily="34" charset="0"/>
              <a:buChar char="►"/>
              <a:defRPr sz="1800" kern="1200">
                <a:solidFill>
                  <a:schemeClr val="tx1"/>
                </a:solidFill>
                <a:latin typeface="Exo 2" panose="00000500000000000000" pitchFamily="50" charset="0"/>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chemeClr val="tx1"/>
                </a:solidFill>
                <a:latin typeface="Exo 2" panose="00000500000000000000" pitchFamily="50" charset="0"/>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7345"/>
            <a:r>
              <a:rPr lang="pl-PL" sz="2000">
                <a:highlight>
                  <a:srgbClr val="FFFFFF"/>
                </a:highlight>
                <a:latin typeface="Calibri"/>
                <a:ea typeface="Calibri"/>
                <a:cs typeface="Calibri"/>
              </a:rPr>
              <a:t>Zobacz film "Co to jest Fairtrade?": </a:t>
            </a:r>
            <a:r>
              <a:rPr lang="pl-PL" sz="2000" dirty="0">
                <a:highlight>
                  <a:srgbClr val="FFFFFF"/>
                </a:highlight>
                <a:latin typeface="Exo 2"/>
                <a:ea typeface="Calibri"/>
                <a:cs typeface="Calibri"/>
                <a:hlinkClick r:id="rId4"/>
              </a:rPr>
              <a:t>https://www.youtube.com/watch?v=98J_cr5G33g</a:t>
            </a:r>
            <a:endParaRPr lang="en-US"/>
          </a:p>
          <a:p>
            <a:pPr lvl="1" indent="-228600" algn="l">
              <a:buSzPct val="75000"/>
            </a:pPr>
            <a:r>
              <a:rPr lang="pl-PL" sz="2200" b="1">
                <a:latin typeface="Exo 2"/>
                <a:ea typeface="Calibri"/>
                <a:cs typeface="Calibri"/>
              </a:rPr>
              <a:t>    </a:t>
            </a:r>
            <a:endParaRPr lang="pl-PL" sz="2200" b="1" noProof="0" dirty="0">
              <a:latin typeface="Exo 2"/>
              <a:ea typeface="Calibri" panose="020F0502020204030204" pitchFamily="34" charset="0"/>
              <a:cs typeface="Calibri" panose="020F0502020204030204" pitchFamily="34" charset="0"/>
            </a:endParaRPr>
          </a:p>
          <a:p>
            <a:pPr marL="347345"/>
            <a:endParaRPr lang="pl-PL" sz="2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0609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2E912-4929-9141-511F-A293349D416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8BAA8DB-CA21-E60E-D03A-AA4A64226B5F}"/>
              </a:ext>
            </a:extLst>
          </p:cNvPr>
          <p:cNvSpPr/>
          <p:nvPr/>
        </p:nvSpPr>
        <p:spPr>
          <a:xfrm>
            <a:off x="118333" y="107577"/>
            <a:ext cx="11962505" cy="6648226"/>
          </a:xfrm>
          <a:prstGeom prst="rect">
            <a:avLst/>
          </a:prstGeom>
          <a:solidFill>
            <a:srgbClr val="0FC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4" name="TextBox 3">
            <a:extLst>
              <a:ext uri="{FF2B5EF4-FFF2-40B4-BE49-F238E27FC236}">
                <a16:creationId xmlns:a16="http://schemas.microsoft.com/office/drawing/2014/main" id="{B960B3EA-1C7B-3F99-5B57-C0E6C0CB3898}"/>
              </a:ext>
            </a:extLst>
          </p:cNvPr>
          <p:cNvSpPr txBox="1"/>
          <p:nvPr/>
        </p:nvSpPr>
        <p:spPr>
          <a:xfrm>
            <a:off x="714555" y="2227257"/>
            <a:ext cx="13092057" cy="1631216"/>
          </a:xfrm>
          <a:prstGeom prst="rect">
            <a:avLst/>
          </a:prstGeom>
          <a:noFill/>
        </p:spPr>
        <p:txBody>
          <a:bodyPr wrap="square" lIns="91440" tIns="45720" rIns="91440" bIns="45720" rtlCol="0" anchor="t">
            <a:spAutoFit/>
          </a:bodyPr>
          <a:lstStyle/>
          <a:p>
            <a:r>
              <a:rPr lang="pl-PL" sz="5000" b="1" noProof="0">
                <a:solidFill>
                  <a:schemeClr val="bg1"/>
                </a:solidFill>
                <a:latin typeface="Calibri" panose="020F0502020204030204" pitchFamily="34" charset="0"/>
                <a:ea typeface="Calibri" panose="020F0502020204030204" pitchFamily="34" charset="0"/>
                <a:cs typeface="Calibri" panose="020F0502020204030204" pitchFamily="34" charset="0"/>
              </a:rPr>
              <a:t>Z tych zajęć zapamiętam...</a:t>
            </a:r>
          </a:p>
          <a:p>
            <a:r>
              <a:rPr lang="pl-PL" sz="5000" b="1" noProof="0">
                <a:solidFill>
                  <a:schemeClr val="bg1"/>
                </a:solidFill>
                <a:latin typeface="Calibri" panose="020F0502020204030204" pitchFamily="34" charset="0"/>
                <a:ea typeface="Calibri" panose="020F0502020204030204" pitchFamily="34" charset="0"/>
                <a:cs typeface="Calibri" panose="020F0502020204030204" pitchFamily="34" charset="0"/>
              </a:rPr>
              <a:t>Po tych zajęciach postanawiam...</a:t>
            </a:r>
          </a:p>
        </p:txBody>
      </p:sp>
    </p:spTree>
    <p:extLst>
      <p:ext uri="{BB962C8B-B14F-4D97-AF65-F5344CB8AC3E}">
        <p14:creationId xmlns:p14="http://schemas.microsoft.com/office/powerpoint/2010/main" val="7963604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2" name="Google Shape;171;p25" descr="A person holding a can&#10;&#10;Description automatically generated with low confidence">
            <a:extLst>
              <a:ext uri="{FF2B5EF4-FFF2-40B4-BE49-F238E27FC236}">
                <a16:creationId xmlns:a16="http://schemas.microsoft.com/office/drawing/2014/main" id="{D4302E0D-A498-A7A1-A5FE-9A71DE2D1103}"/>
              </a:ext>
            </a:extLst>
          </p:cNvPr>
          <p:cNvPicPr preferRelativeResize="0"/>
          <p:nvPr/>
        </p:nvPicPr>
        <p:blipFill rotWithShape="1">
          <a:blip r:embed="rId3">
            <a:alphaModFix/>
          </a:blip>
          <a:srcRect t="11605" b="24228"/>
          <a:stretch/>
        </p:blipFill>
        <p:spPr>
          <a:xfrm>
            <a:off x="5977128" y="1084670"/>
            <a:ext cx="5198167" cy="5036101"/>
          </a:xfrm>
          <a:prstGeom prst="rect">
            <a:avLst/>
          </a:prstGeom>
          <a:noFill/>
          <a:ln>
            <a:noFill/>
          </a:ln>
          <a:effectLst>
            <a:outerShdw blurRad="292100" dist="152400" dir="2100000" sx="101000" sy="101000" algn="ctr" rotWithShape="0">
              <a:srgbClr val="000000">
                <a:alpha val="32941"/>
              </a:srgbClr>
            </a:outerShdw>
          </a:effectLst>
        </p:spPr>
      </p:pic>
      <p:sp>
        <p:nvSpPr>
          <p:cNvPr id="3" name="TextBox 4">
            <a:extLst>
              <a:ext uri="{FF2B5EF4-FFF2-40B4-BE49-F238E27FC236}">
                <a16:creationId xmlns:a16="http://schemas.microsoft.com/office/drawing/2014/main" id="{547A143E-C9DA-8784-18D3-574DE47B4298}"/>
              </a:ext>
            </a:extLst>
          </p:cNvPr>
          <p:cNvSpPr txBox="1"/>
          <p:nvPr/>
        </p:nvSpPr>
        <p:spPr>
          <a:xfrm>
            <a:off x="175774" y="874455"/>
            <a:ext cx="5673338" cy="2554545"/>
          </a:xfrm>
          <a:prstGeom prst="rect">
            <a:avLst/>
          </a:prstGeom>
          <a:noFill/>
        </p:spPr>
        <p:txBody>
          <a:bodyPr wrap="square" lIns="91440" tIns="45720" rIns="91440" bIns="45720" rtlCol="0" anchor="t">
            <a:spAutoFit/>
          </a:bodyPr>
          <a:lstStyle/>
          <a:p>
            <a:pPr algn="ctr"/>
            <a:r>
              <a:rPr lang="pl-PL" sz="8000" b="1" noProof="0">
                <a:latin typeface="Calibri" panose="020F0502020204030204" pitchFamily="34" charset="0"/>
                <a:ea typeface="Calibri" panose="020F0502020204030204" pitchFamily="34" charset="0"/>
                <a:cs typeface="Calibri" panose="020F0502020204030204" pitchFamily="34" charset="0"/>
              </a:rPr>
              <a:t>WYBIERZ </a:t>
            </a:r>
          </a:p>
          <a:p>
            <a:pPr algn="ctr"/>
            <a:r>
              <a:rPr lang="pl-PL" sz="8000" b="1" noProof="0">
                <a:latin typeface="Calibri" panose="020F0502020204030204" pitchFamily="34" charset="0"/>
                <a:ea typeface="Calibri" panose="020F0502020204030204" pitchFamily="34" charset="0"/>
                <a:cs typeface="Calibri" panose="020F0502020204030204" pitchFamily="34" charset="0"/>
              </a:rPr>
              <a:t>FAIRTRADE</a:t>
            </a:r>
          </a:p>
        </p:txBody>
      </p:sp>
      <p:pic>
        <p:nvPicPr>
          <p:cNvPr id="6" name="Obraz 5">
            <a:extLst>
              <a:ext uri="{FF2B5EF4-FFF2-40B4-BE49-F238E27FC236}">
                <a16:creationId xmlns:a16="http://schemas.microsoft.com/office/drawing/2014/main" id="{89F1C4A9-6260-6BBE-797D-EFE9BFC05E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5182" y="3916602"/>
            <a:ext cx="1518036" cy="1786283"/>
          </a:xfrm>
          <a:prstGeom prst="rect">
            <a:avLst/>
          </a:prstGeom>
        </p:spPr>
      </p:pic>
    </p:spTree>
    <p:extLst>
      <p:ext uri="{BB962C8B-B14F-4D97-AF65-F5344CB8AC3E}">
        <p14:creationId xmlns:p14="http://schemas.microsoft.com/office/powerpoint/2010/main" val="2497151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tekstu 3">
            <a:extLst>
              <a:ext uri="{FF2B5EF4-FFF2-40B4-BE49-F238E27FC236}">
                <a16:creationId xmlns:a16="http://schemas.microsoft.com/office/drawing/2014/main" id="{A54A73CA-95FA-8FC1-3E34-48C9716142DC}"/>
              </a:ext>
            </a:extLst>
          </p:cNvPr>
          <p:cNvSpPr>
            <a:spLocks noGrp="1"/>
          </p:cNvSpPr>
          <p:nvPr>
            <p:ph type="body" sz="quarter" idx="13"/>
          </p:nvPr>
        </p:nvSpPr>
        <p:spPr>
          <a:xfrm>
            <a:off x="1391401" y="1167606"/>
            <a:ext cx="4973888" cy="4522788"/>
          </a:xfrm>
        </p:spPr>
        <p:txBody>
          <a:bodyPr>
            <a:normAutofit/>
          </a:bodyPr>
          <a:lstStyle/>
          <a:p>
            <a:pPr marL="0" indent="0">
              <a:buNone/>
            </a:pPr>
            <a:r>
              <a:rPr lang="pl-PL" sz="4000" noProof="0">
                <a:latin typeface="Calibri"/>
                <a:ea typeface="Calibri"/>
                <a:cs typeface="Calibri"/>
              </a:rPr>
              <a:t>Zanim skończysz jeść rano śniadanie, staniesz się zależny od ponad połowy świata.</a:t>
            </a:r>
          </a:p>
          <a:p>
            <a:pPr marL="0" indent="0">
              <a:buNone/>
            </a:pPr>
            <a:endParaRPr lang="pl-PL" sz="4000" noProof="0">
              <a:latin typeface="Calibri"/>
              <a:ea typeface="Calibri"/>
              <a:cs typeface="Calibri"/>
            </a:endParaRPr>
          </a:p>
        </p:txBody>
      </p:sp>
      <p:sp>
        <p:nvSpPr>
          <p:cNvPr id="5" name="TextBox 5">
            <a:extLst>
              <a:ext uri="{FF2B5EF4-FFF2-40B4-BE49-F238E27FC236}">
                <a16:creationId xmlns:a16="http://schemas.microsoft.com/office/drawing/2014/main" id="{92203947-2D93-F543-5F22-D6339C15D122}"/>
              </a:ext>
            </a:extLst>
          </p:cNvPr>
          <p:cNvSpPr txBox="1"/>
          <p:nvPr/>
        </p:nvSpPr>
        <p:spPr>
          <a:xfrm>
            <a:off x="1310734" y="3744524"/>
            <a:ext cx="2568039" cy="369332"/>
          </a:xfrm>
          <a:prstGeom prst="rect">
            <a:avLst/>
          </a:prstGeom>
          <a:noFill/>
        </p:spPr>
        <p:txBody>
          <a:bodyPr wrap="square" lIns="91440" tIns="45720" rIns="91440" bIns="45720" anchor="t">
            <a:spAutoFit/>
          </a:bodyPr>
          <a:lstStyle/>
          <a:p>
            <a:r>
              <a:rPr lang="pl-PL" b="1" noProof="0">
                <a:latin typeface="Calibri"/>
                <a:ea typeface="Calibri"/>
                <a:cs typeface="Calibri"/>
              </a:rPr>
              <a:t>dr</a:t>
            </a:r>
            <a:r>
              <a:rPr lang="pl-PL" sz="1800" b="1" noProof="0">
                <a:latin typeface="Calibri"/>
                <a:ea typeface="Calibri"/>
                <a:cs typeface="Calibri"/>
              </a:rPr>
              <a:t> </a:t>
            </a:r>
            <a:r>
              <a:rPr lang="pl-PL" b="1" noProof="0">
                <a:latin typeface="Calibri"/>
                <a:ea typeface="Calibri"/>
                <a:cs typeface="Calibri"/>
              </a:rPr>
              <a:t>Martin </a:t>
            </a:r>
            <a:r>
              <a:rPr lang="pl-PL" b="1" noProof="0" err="1">
                <a:latin typeface="Calibri"/>
                <a:ea typeface="Calibri"/>
                <a:cs typeface="Calibri"/>
              </a:rPr>
              <a:t>Luther</a:t>
            </a:r>
            <a:r>
              <a:rPr lang="pl-PL" b="1" noProof="0">
                <a:latin typeface="Calibri"/>
                <a:ea typeface="Calibri"/>
                <a:cs typeface="Calibri"/>
              </a:rPr>
              <a:t> King</a:t>
            </a:r>
            <a:r>
              <a:rPr lang="pl-PL" sz="1800" b="1" noProof="0">
                <a:latin typeface="Calibri"/>
                <a:ea typeface="Calibri"/>
                <a:cs typeface="Calibri"/>
              </a:rPr>
              <a:t> </a:t>
            </a:r>
          </a:p>
        </p:txBody>
      </p:sp>
      <p:pic>
        <p:nvPicPr>
          <p:cNvPr id="7" name="Obraz 6">
            <a:extLst>
              <a:ext uri="{FF2B5EF4-FFF2-40B4-BE49-F238E27FC236}">
                <a16:creationId xmlns:a16="http://schemas.microsoft.com/office/drawing/2014/main" id="{EE09AFB8-B062-F067-46F1-AAF8C31377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6746" y="0"/>
            <a:ext cx="5175254" cy="6867365"/>
          </a:xfrm>
          <a:prstGeom prst="rect">
            <a:avLst/>
          </a:prstGeom>
        </p:spPr>
      </p:pic>
    </p:spTree>
    <p:extLst>
      <p:ext uri="{BB962C8B-B14F-4D97-AF65-F5344CB8AC3E}">
        <p14:creationId xmlns:p14="http://schemas.microsoft.com/office/powerpoint/2010/main" val="3755143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E4F7DBD-D351-1C0B-71D2-C5A239F443E7}"/>
              </a:ext>
            </a:extLst>
          </p:cNvPr>
          <p:cNvSpPr>
            <a:spLocks noGrp="1"/>
          </p:cNvSpPr>
          <p:nvPr>
            <p:ph type="subTitle" idx="1"/>
          </p:nvPr>
        </p:nvSpPr>
        <p:spPr>
          <a:xfrm>
            <a:off x="6836377" y="2714746"/>
            <a:ext cx="3941991" cy="2747009"/>
          </a:xfrm>
          <a:solidFill>
            <a:srgbClr val="0FC0FC"/>
          </a:solidFill>
        </p:spPr>
        <p:txBody>
          <a:bodyPr vert="horz" wrap="square" lIns="0" tIns="0" rIns="0" bIns="0" numCol="1" anchor="t" anchorCtr="0" compatLnSpc="1">
            <a:prstTxWarp prst="textNoShape">
              <a:avLst/>
            </a:prstTxWarp>
            <a:noAutofit/>
          </a:bodyPr>
          <a:lstStyle/>
          <a:p>
            <a:pPr marL="347345">
              <a:spcBef>
                <a:spcPct val="0"/>
              </a:spcBef>
            </a:pPr>
            <a:r>
              <a:rPr lang="pl-PL" sz="2400" b="1">
                <a:solidFill>
                  <a:schemeClr val="bg1"/>
                </a:solidFill>
                <a:latin typeface="Calibri"/>
                <a:ea typeface="Calibri"/>
                <a:cs typeface="Calibri"/>
              </a:rPr>
              <a:t> </a:t>
            </a:r>
            <a:r>
              <a:rPr lang="pl-PL" sz="2400" b="1" noProof="0">
                <a:solidFill>
                  <a:schemeClr val="bg1"/>
                </a:solidFill>
                <a:latin typeface="Calibri"/>
                <a:ea typeface="Calibri"/>
                <a:cs typeface="Calibri"/>
              </a:rPr>
              <a:t>Kanapki</a:t>
            </a:r>
          </a:p>
          <a:p>
            <a:pPr marL="347345">
              <a:spcBef>
                <a:spcPct val="0"/>
              </a:spcBef>
            </a:pPr>
            <a:r>
              <a:rPr lang="pl-PL" sz="2400" b="1">
                <a:solidFill>
                  <a:schemeClr val="bg1"/>
                </a:solidFill>
                <a:latin typeface="Calibri"/>
                <a:ea typeface="Calibri"/>
                <a:cs typeface="Calibri"/>
              </a:rPr>
              <a:t> </a:t>
            </a:r>
            <a:r>
              <a:rPr lang="pl-PL" sz="2400" b="1" noProof="0">
                <a:solidFill>
                  <a:schemeClr val="bg1"/>
                </a:solidFill>
                <a:latin typeface="Calibri"/>
                <a:ea typeface="Calibri"/>
                <a:cs typeface="Calibri"/>
              </a:rPr>
              <a:t>Dżem</a:t>
            </a:r>
          </a:p>
          <a:p>
            <a:pPr marL="347345">
              <a:spcBef>
                <a:spcPct val="0"/>
              </a:spcBef>
            </a:pPr>
            <a:r>
              <a:rPr lang="pl-PL" sz="2400" b="1">
                <a:solidFill>
                  <a:schemeClr val="bg1"/>
                </a:solidFill>
                <a:latin typeface="Calibri"/>
                <a:ea typeface="Calibri"/>
                <a:cs typeface="Calibri"/>
              </a:rPr>
              <a:t> </a:t>
            </a:r>
            <a:r>
              <a:rPr lang="pl-PL" sz="2400" b="1" noProof="0">
                <a:solidFill>
                  <a:schemeClr val="bg1"/>
                </a:solidFill>
                <a:latin typeface="Calibri"/>
                <a:ea typeface="Calibri"/>
                <a:cs typeface="Calibri"/>
              </a:rPr>
              <a:t>Krem czekoladowy</a:t>
            </a:r>
          </a:p>
          <a:p>
            <a:pPr marL="347345">
              <a:spcBef>
                <a:spcPct val="0"/>
              </a:spcBef>
            </a:pPr>
            <a:r>
              <a:rPr lang="pl-PL" sz="2400" b="1">
                <a:solidFill>
                  <a:schemeClr val="bg1"/>
                </a:solidFill>
                <a:latin typeface="Calibri"/>
                <a:ea typeface="Calibri"/>
                <a:cs typeface="Calibri"/>
              </a:rPr>
              <a:t> </a:t>
            </a:r>
            <a:r>
              <a:rPr lang="pl-PL" sz="2400" b="1" noProof="0">
                <a:solidFill>
                  <a:schemeClr val="bg1"/>
                </a:solidFill>
                <a:latin typeface="Calibri"/>
                <a:ea typeface="Calibri"/>
                <a:cs typeface="Calibri"/>
              </a:rPr>
              <a:t>Płatki śniadaniowe</a:t>
            </a:r>
          </a:p>
          <a:p>
            <a:pPr marL="347345">
              <a:spcBef>
                <a:spcPct val="0"/>
              </a:spcBef>
            </a:pPr>
            <a:r>
              <a:rPr lang="pl-PL" sz="2400" b="1">
                <a:solidFill>
                  <a:schemeClr val="bg1"/>
                </a:solidFill>
                <a:latin typeface="Calibri"/>
                <a:ea typeface="Calibri"/>
                <a:cs typeface="Calibri"/>
              </a:rPr>
              <a:t> </a:t>
            </a:r>
            <a:r>
              <a:rPr lang="pl-PL" sz="2400" b="1" noProof="0">
                <a:solidFill>
                  <a:schemeClr val="bg1"/>
                </a:solidFill>
                <a:latin typeface="Calibri"/>
                <a:ea typeface="Calibri"/>
                <a:cs typeface="Calibri"/>
              </a:rPr>
              <a:t>Mleko</a:t>
            </a:r>
          </a:p>
          <a:p>
            <a:pPr marL="347345">
              <a:spcBef>
                <a:spcPct val="0"/>
              </a:spcBef>
            </a:pPr>
            <a:r>
              <a:rPr lang="pl-PL" sz="2400" b="1">
                <a:solidFill>
                  <a:schemeClr val="bg1"/>
                </a:solidFill>
                <a:latin typeface="Calibri"/>
                <a:ea typeface="Calibri"/>
                <a:cs typeface="Calibri"/>
              </a:rPr>
              <a:t> </a:t>
            </a:r>
            <a:r>
              <a:rPr lang="pl-PL" sz="2400" b="1" noProof="0">
                <a:solidFill>
                  <a:schemeClr val="bg1"/>
                </a:solidFill>
                <a:latin typeface="Calibri"/>
                <a:ea typeface="Calibri"/>
                <a:cs typeface="Calibri"/>
              </a:rPr>
              <a:t>Szynka</a:t>
            </a:r>
          </a:p>
          <a:p>
            <a:pPr marL="347345">
              <a:spcBef>
                <a:spcPct val="0"/>
              </a:spcBef>
            </a:pPr>
            <a:r>
              <a:rPr lang="pl-PL" sz="2400" b="1">
                <a:solidFill>
                  <a:schemeClr val="bg1"/>
                </a:solidFill>
                <a:latin typeface="Calibri"/>
                <a:ea typeface="Calibri"/>
                <a:cs typeface="Calibri"/>
              </a:rPr>
              <a:t> </a:t>
            </a:r>
            <a:r>
              <a:rPr lang="pl-PL" sz="2400" b="1" noProof="0">
                <a:solidFill>
                  <a:schemeClr val="bg1"/>
                </a:solidFill>
                <a:latin typeface="Calibri"/>
                <a:ea typeface="Calibri"/>
                <a:cs typeface="Calibri"/>
              </a:rPr>
              <a:t>Do picia: kawa, herbata</a:t>
            </a:r>
          </a:p>
        </p:txBody>
      </p:sp>
      <p:sp>
        <p:nvSpPr>
          <p:cNvPr id="2" name="Symbol zastępczy numeru slajdu 1">
            <a:extLst>
              <a:ext uri="{FF2B5EF4-FFF2-40B4-BE49-F238E27FC236}">
                <a16:creationId xmlns:a16="http://schemas.microsoft.com/office/drawing/2014/main" id="{219BD94F-64FC-270E-8CC5-AD713A01555D}"/>
              </a:ext>
            </a:extLst>
          </p:cNvPr>
          <p:cNvSpPr>
            <a:spLocks noGrp="1"/>
          </p:cNvSpPr>
          <p:nvPr>
            <p:ph type="sldNum" sz="quarter" idx="10"/>
          </p:nvPr>
        </p:nvSpPr>
        <p:spPr/>
        <p:txBody>
          <a:bodyPr/>
          <a:lstStyle/>
          <a:p>
            <a:pPr>
              <a:defRPr/>
            </a:pPr>
            <a:fld id="{E7954E3F-1C73-42F9-8A2E-F979C9BC1C11}" type="slidenum">
              <a:rPr lang="pl-PL" noProof="0" smtClean="0"/>
              <a:pPr>
                <a:defRPr/>
              </a:pPr>
              <a:t>3</a:t>
            </a:fld>
            <a:endParaRPr lang="pl-PL" noProof="0"/>
          </a:p>
        </p:txBody>
      </p:sp>
      <p:sp>
        <p:nvSpPr>
          <p:cNvPr id="6" name="Title 5">
            <a:extLst>
              <a:ext uri="{FF2B5EF4-FFF2-40B4-BE49-F238E27FC236}">
                <a16:creationId xmlns:a16="http://schemas.microsoft.com/office/drawing/2014/main" id="{9151D73C-2B05-3539-BD8A-32D7C71496DA}"/>
              </a:ext>
            </a:extLst>
          </p:cNvPr>
          <p:cNvSpPr>
            <a:spLocks noGrp="1"/>
          </p:cNvSpPr>
          <p:nvPr>
            <p:ph type="title"/>
          </p:nvPr>
        </p:nvSpPr>
        <p:spPr>
          <a:xfrm>
            <a:off x="6556002" y="1081368"/>
            <a:ext cx="4499659" cy="1270515"/>
          </a:xfrm>
          <a:solidFill>
            <a:srgbClr val="0FC0FC"/>
          </a:solidFill>
        </p:spPr>
        <p:txBody>
          <a:bodyPr>
            <a:normAutofit/>
          </a:bodyPr>
          <a:lstStyle/>
          <a:p>
            <a:r>
              <a:rPr lang="pl-PL" noProof="0">
                <a:solidFill>
                  <a:schemeClr val="bg1"/>
                </a:solidFill>
                <a:latin typeface="Calibri"/>
                <a:ea typeface="Calibri"/>
                <a:cs typeface="Calibri"/>
              </a:rPr>
              <a:t>Co jemy na śniadanie obecnie?</a:t>
            </a:r>
          </a:p>
        </p:txBody>
      </p:sp>
      <p:sp>
        <p:nvSpPr>
          <p:cNvPr id="9" name="Title 5">
            <a:extLst>
              <a:ext uri="{FF2B5EF4-FFF2-40B4-BE49-F238E27FC236}">
                <a16:creationId xmlns:a16="http://schemas.microsoft.com/office/drawing/2014/main" id="{D0DAFE1A-B324-E355-38EC-FFF24E316DB8}"/>
              </a:ext>
            </a:extLst>
          </p:cNvPr>
          <p:cNvSpPr txBox="1">
            <a:spLocks/>
          </p:cNvSpPr>
          <p:nvPr/>
        </p:nvSpPr>
        <p:spPr bwMode="auto">
          <a:xfrm>
            <a:off x="578784" y="1076886"/>
            <a:ext cx="4953000" cy="1280160"/>
          </a:xfrm>
          <a:prstGeom prst="rect">
            <a:avLst/>
          </a:prstGeom>
          <a:solidFill>
            <a:schemeClr val="bg1"/>
          </a:solidFill>
          <a:ln w="9525">
            <a:solidFill>
              <a:schemeClr val="bg1"/>
            </a:solidFill>
            <a:miter lim="800000"/>
            <a:headEnd/>
            <a:tailEnd/>
          </a:ln>
        </p:spPr>
        <p:txBody>
          <a:bodyPr vert="horz" wrap="square" lIns="0" tIns="0" rIns="0" bIns="0" numCol="1" anchor="t" anchorCtr="0" compatLnSpc="1">
            <a:prstTxWarp prst="textNoShape">
              <a:avLst/>
            </a:prstTxWarp>
            <a:normAutofit/>
          </a:bodyPr>
          <a:lstStyle>
            <a:lvl1pPr algn="l" rtl="0" eaLnBrk="1" fontAlgn="base" hangingPunct="1">
              <a:lnSpc>
                <a:spcPct val="90000"/>
              </a:lnSpc>
              <a:spcBef>
                <a:spcPct val="0"/>
              </a:spcBef>
              <a:spcAft>
                <a:spcPct val="0"/>
              </a:spcAft>
              <a:defRPr sz="40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2pPr>
            <a:lvl3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3pPr>
            <a:lvl4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4pPr>
            <a:lvl5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5pPr>
            <a:lvl6pPr marL="4572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6pPr>
            <a:lvl7pPr marL="9144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7pPr>
            <a:lvl8pPr marL="13716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8pPr>
            <a:lvl9pPr marL="18288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9pPr>
          </a:lstStyle>
          <a:p>
            <a:r>
              <a:rPr lang="pl-PL" noProof="0">
                <a:latin typeface="Calibri"/>
                <a:ea typeface="Calibri"/>
                <a:cs typeface="Calibri"/>
              </a:rPr>
              <a:t>Co jedliśmy 125 lat temu na śniadanie?</a:t>
            </a:r>
          </a:p>
        </p:txBody>
      </p:sp>
      <p:sp>
        <p:nvSpPr>
          <p:cNvPr id="12" name="Subtitle 4">
            <a:extLst>
              <a:ext uri="{FF2B5EF4-FFF2-40B4-BE49-F238E27FC236}">
                <a16:creationId xmlns:a16="http://schemas.microsoft.com/office/drawing/2014/main" id="{EB984378-7CEC-689F-490B-535B0F5145DB}"/>
              </a:ext>
            </a:extLst>
          </p:cNvPr>
          <p:cNvSpPr txBox="1">
            <a:spLocks/>
          </p:cNvSpPr>
          <p:nvPr/>
        </p:nvSpPr>
        <p:spPr bwMode="auto">
          <a:xfrm>
            <a:off x="1428248" y="2710264"/>
            <a:ext cx="3720143" cy="274700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347663" indent="-228600" algn="l" rtl="0" eaLnBrk="1" fontAlgn="base" hangingPunct="1">
              <a:lnSpc>
                <a:spcPct val="100000"/>
              </a:lnSpc>
              <a:spcBef>
                <a:spcPts val="1800"/>
              </a:spcBef>
              <a:spcAft>
                <a:spcPct val="0"/>
              </a:spcAft>
              <a:buSzPct val="75000"/>
              <a:buFont typeface="Arial" panose="020B0604020202020204" pitchFamily="34" charset="0"/>
              <a:buChar char="►"/>
              <a:defRPr sz="1800" kern="1200">
                <a:solidFill>
                  <a:schemeClr val="tx1"/>
                </a:solidFill>
                <a:latin typeface="Exo 2" panose="00000500000000000000" pitchFamily="50" charset="0"/>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chemeClr val="tx1"/>
                </a:solidFill>
                <a:latin typeface="Exo 2" panose="00000500000000000000" pitchFamily="50" charset="0"/>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7345">
              <a:spcBef>
                <a:spcPct val="0"/>
              </a:spcBef>
            </a:pPr>
            <a:r>
              <a:rPr lang="pl-PL" sz="2400" b="1">
                <a:latin typeface="Calibri"/>
                <a:ea typeface="Calibri"/>
                <a:cs typeface="Calibri"/>
              </a:rPr>
              <a:t> </a:t>
            </a:r>
            <a:r>
              <a:rPr lang="pl-PL" sz="2400" b="1" noProof="0">
                <a:latin typeface="Calibri"/>
                <a:ea typeface="Calibri"/>
                <a:cs typeface="Calibri"/>
              </a:rPr>
              <a:t>Mleko z chlebem</a:t>
            </a:r>
          </a:p>
          <a:p>
            <a:pPr marL="347345">
              <a:spcBef>
                <a:spcPct val="0"/>
              </a:spcBef>
            </a:pPr>
            <a:r>
              <a:rPr lang="pl-PL" sz="2400" b="1">
                <a:latin typeface="Calibri"/>
                <a:ea typeface="Calibri"/>
                <a:cs typeface="Calibri"/>
              </a:rPr>
              <a:t> </a:t>
            </a:r>
            <a:r>
              <a:rPr lang="pl-PL" sz="2400" b="1" noProof="0">
                <a:latin typeface="Calibri"/>
                <a:ea typeface="Calibri"/>
                <a:cs typeface="Calibri"/>
              </a:rPr>
              <a:t>Krupnik</a:t>
            </a:r>
          </a:p>
          <a:p>
            <a:pPr marL="347345">
              <a:spcBef>
                <a:spcPct val="0"/>
              </a:spcBef>
            </a:pPr>
            <a:r>
              <a:rPr lang="pl-PL" sz="2400" b="1">
                <a:latin typeface="Calibri"/>
                <a:ea typeface="Calibri"/>
                <a:cs typeface="Calibri"/>
              </a:rPr>
              <a:t> </a:t>
            </a:r>
            <a:r>
              <a:rPr lang="pl-PL" sz="2400" b="1" noProof="0">
                <a:latin typeface="Calibri"/>
                <a:ea typeface="Calibri"/>
                <a:cs typeface="Calibri"/>
              </a:rPr>
              <a:t>Barszcz</a:t>
            </a:r>
          </a:p>
          <a:p>
            <a:pPr marL="347345">
              <a:spcBef>
                <a:spcPct val="0"/>
              </a:spcBef>
            </a:pPr>
            <a:r>
              <a:rPr lang="pl-PL" sz="2400" b="1">
                <a:latin typeface="Calibri"/>
                <a:ea typeface="Calibri"/>
                <a:cs typeface="Calibri"/>
              </a:rPr>
              <a:t> </a:t>
            </a:r>
            <a:r>
              <a:rPr lang="pl-PL" sz="2400" b="1" noProof="0">
                <a:latin typeface="Calibri"/>
                <a:ea typeface="Calibri"/>
                <a:cs typeface="Calibri"/>
              </a:rPr>
              <a:t>Kartoflanka</a:t>
            </a:r>
          </a:p>
          <a:p>
            <a:pPr marL="347345">
              <a:spcBef>
                <a:spcPct val="0"/>
              </a:spcBef>
            </a:pPr>
            <a:r>
              <a:rPr lang="pl-PL" sz="2400" b="1">
                <a:latin typeface="Calibri"/>
                <a:ea typeface="Calibri"/>
                <a:cs typeface="Calibri"/>
              </a:rPr>
              <a:t> </a:t>
            </a:r>
            <a:r>
              <a:rPr lang="pl-PL" sz="2400" b="1" noProof="0">
                <a:latin typeface="Calibri"/>
                <a:ea typeface="Calibri"/>
                <a:cs typeface="Calibri"/>
              </a:rPr>
              <a:t>Kluski z kaszą</a:t>
            </a:r>
          </a:p>
          <a:p>
            <a:pPr marL="347345">
              <a:spcBef>
                <a:spcPct val="0"/>
              </a:spcBef>
            </a:pPr>
            <a:r>
              <a:rPr lang="pl-PL" sz="2400" b="1">
                <a:latin typeface="Calibri"/>
                <a:ea typeface="Calibri"/>
                <a:cs typeface="Calibri"/>
              </a:rPr>
              <a:t> </a:t>
            </a:r>
            <a:r>
              <a:rPr lang="pl-PL" sz="2400" b="1" noProof="0">
                <a:latin typeface="Calibri"/>
                <a:ea typeface="Calibri"/>
                <a:cs typeface="Calibri"/>
              </a:rPr>
              <a:t>Do picia: woda</a:t>
            </a:r>
            <a:endParaRPr lang="pl-PL" sz="2000" b="1" noProof="0">
              <a:latin typeface="Calibri"/>
              <a:ea typeface="Calibri"/>
              <a:cs typeface="Calibri"/>
            </a:endParaRPr>
          </a:p>
        </p:txBody>
      </p:sp>
      <p:sp>
        <p:nvSpPr>
          <p:cNvPr id="13" name="TextBox 12">
            <a:extLst>
              <a:ext uri="{FF2B5EF4-FFF2-40B4-BE49-F238E27FC236}">
                <a16:creationId xmlns:a16="http://schemas.microsoft.com/office/drawing/2014/main" id="{E7D2B6F8-5BCA-073E-5D43-233AE47280F6}"/>
              </a:ext>
            </a:extLst>
          </p:cNvPr>
          <p:cNvSpPr txBox="1"/>
          <p:nvPr/>
        </p:nvSpPr>
        <p:spPr>
          <a:xfrm>
            <a:off x="885265" y="6174441"/>
            <a:ext cx="523314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i="1" noProof="0">
                <a:latin typeface="Calibri"/>
                <a:ea typeface="Calibri"/>
                <a:cs typeface="Calibri"/>
              </a:rPr>
              <a:t>Źródło: Co jadł polski chłop w XIX wieku? | Portal historyczny Histmag.org – historia dla każdego!</a:t>
            </a:r>
            <a:endParaRPr lang="pl-PL" sz="1200" noProof="0">
              <a:latin typeface="Calibri"/>
              <a:ea typeface="Calibri"/>
              <a:cs typeface="Calibri"/>
            </a:endParaRPr>
          </a:p>
          <a:p>
            <a:pPr algn="ctr"/>
            <a:endParaRPr lang="pl-PL" noProof="0">
              <a:latin typeface="Calibri"/>
              <a:ea typeface="Calibri"/>
              <a:cs typeface="Calibri"/>
            </a:endParaRPr>
          </a:p>
        </p:txBody>
      </p:sp>
      <p:sp>
        <p:nvSpPr>
          <p:cNvPr id="14" name="TextBox 13">
            <a:extLst>
              <a:ext uri="{FF2B5EF4-FFF2-40B4-BE49-F238E27FC236}">
                <a16:creationId xmlns:a16="http://schemas.microsoft.com/office/drawing/2014/main" id="{163A5E7E-13AD-C25E-98B4-0DD981C9C287}"/>
              </a:ext>
            </a:extLst>
          </p:cNvPr>
          <p:cNvSpPr txBox="1"/>
          <p:nvPr/>
        </p:nvSpPr>
        <p:spPr>
          <a:xfrm>
            <a:off x="6308912" y="6174441"/>
            <a:ext cx="498661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i="1" noProof="0">
                <a:latin typeface="Calibri"/>
                <a:ea typeface="Calibri"/>
                <a:cs typeface="Calibri"/>
              </a:rPr>
              <a:t>Źródło: Typowe polskie śniadanie to nie jajka, tosty ani płatki. Wybiera je 75 proc. Polaków – Onet Gotowanie</a:t>
            </a:r>
            <a:endParaRPr lang="pl-PL" sz="1200" noProof="0">
              <a:latin typeface="Calibri"/>
              <a:ea typeface="Calibri"/>
              <a:cs typeface="Calibri"/>
            </a:endParaRPr>
          </a:p>
          <a:p>
            <a:pPr algn="ctr"/>
            <a:endParaRPr lang="pl-PL" noProof="0">
              <a:latin typeface="Calibri"/>
              <a:ea typeface="Calibri"/>
              <a:cs typeface="Calibri"/>
            </a:endParaRPr>
          </a:p>
        </p:txBody>
      </p:sp>
    </p:spTree>
    <p:extLst>
      <p:ext uri="{BB962C8B-B14F-4D97-AF65-F5344CB8AC3E}">
        <p14:creationId xmlns:p14="http://schemas.microsoft.com/office/powerpoint/2010/main" val="614798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D8EC2-AB24-0B99-A4CE-C1B20843795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ACCC44D-5B15-5F90-E7B2-6009DC87C46C}"/>
              </a:ext>
            </a:extLst>
          </p:cNvPr>
          <p:cNvPicPr>
            <a:picLocks noChangeAspect="1"/>
          </p:cNvPicPr>
          <p:nvPr/>
        </p:nvPicPr>
        <p:blipFill>
          <a:blip r:embed="rId3"/>
          <a:stretch>
            <a:fillRect/>
          </a:stretch>
        </p:blipFill>
        <p:spPr>
          <a:xfrm>
            <a:off x="1240414" y="0"/>
            <a:ext cx="9711172" cy="6858000"/>
          </a:xfrm>
          <a:prstGeom prst="rect">
            <a:avLst/>
          </a:prstGeom>
        </p:spPr>
      </p:pic>
    </p:spTree>
    <p:extLst>
      <p:ext uri="{BB962C8B-B14F-4D97-AF65-F5344CB8AC3E}">
        <p14:creationId xmlns:p14="http://schemas.microsoft.com/office/powerpoint/2010/main" val="546983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90F8131-0933-B993-CE19-D6BC77F094A5}"/>
              </a:ext>
            </a:extLst>
          </p:cNvPr>
          <p:cNvSpPr txBox="1"/>
          <p:nvPr/>
        </p:nvSpPr>
        <p:spPr>
          <a:xfrm>
            <a:off x="684377" y="1552383"/>
            <a:ext cx="10590175" cy="5016758"/>
          </a:xfrm>
          <a:prstGeom prst="rect">
            <a:avLst/>
          </a:prstGeom>
          <a:noFill/>
        </p:spPr>
        <p:txBody>
          <a:bodyPr wrap="square" lIns="91440" tIns="45720" rIns="91440" bIns="45720" rtlCol="0" anchor="t">
            <a:spAutoFit/>
          </a:bodyPr>
          <a:lstStyle/>
          <a:p>
            <a:r>
              <a:rPr lang="pl-PL" sz="2000" noProof="0">
                <a:highlight>
                  <a:srgbClr val="FFFFFF"/>
                </a:highlight>
                <a:latin typeface="Calibri"/>
                <a:ea typeface="Calibri"/>
                <a:cs typeface="Calibri"/>
              </a:rPr>
              <a:t>W 1980 r. Willy Brandt zaproponował terminy globalnej Północy i Południa. Podział ten jest obecnie powszechnie używany w edukacji globalnej. Kraje globalnej Północy to kraje o wysokim wskaźniku rozwoju gospodarczo-społecznego. Nazywa się je tak, ponieważ większość z nich znajduje się na północy świata (poza Australią i Nową Zelandią).</a:t>
            </a:r>
          </a:p>
          <a:p>
            <a:endParaRPr lang="pl-PL" sz="2000" noProof="0">
              <a:highlight>
                <a:srgbClr val="FFFFFF"/>
              </a:highlight>
              <a:latin typeface="Calibri"/>
              <a:ea typeface="Calibri"/>
              <a:cs typeface="Calibri"/>
            </a:endParaRPr>
          </a:p>
          <a:p>
            <a:r>
              <a:rPr lang="pl-PL" sz="2000" b="1" noProof="0">
                <a:highlight>
                  <a:srgbClr val="FFFFFF"/>
                </a:highlight>
                <a:latin typeface="Calibri"/>
                <a:ea typeface="Calibri"/>
                <a:cs typeface="Calibri"/>
              </a:rPr>
              <a:t>Kraje globalnego Południa stanowią większość świata, zarówno pod względem liczby ludności, jak </a:t>
            </a:r>
            <a:br>
              <a:rPr lang="pl-PL" sz="2000" b="1" noProof="0">
                <a:highlight>
                  <a:srgbClr val="FFFFFF"/>
                </a:highlight>
                <a:latin typeface="Calibri"/>
                <a:ea typeface="Calibri"/>
                <a:cs typeface="Calibri"/>
              </a:rPr>
            </a:br>
            <a:r>
              <a:rPr lang="pl-PL" sz="2000" b="1" noProof="0">
                <a:highlight>
                  <a:srgbClr val="FFFFFF"/>
                </a:highlight>
                <a:latin typeface="Calibri"/>
                <a:ea typeface="Calibri"/>
                <a:cs typeface="Calibri"/>
              </a:rPr>
              <a:t>i powierzchni</a:t>
            </a:r>
            <a:r>
              <a:rPr lang="pl-PL" sz="2000" noProof="0">
                <a:highlight>
                  <a:srgbClr val="FFFFFF"/>
                </a:highlight>
                <a:latin typeface="Calibri"/>
                <a:ea typeface="Calibri"/>
                <a:cs typeface="Calibri"/>
              </a:rPr>
              <a:t>. Są to umowne nazwy obszarów świata (dlatego piszemy je wielką literą – globalna Północ i globalne Południe, inaczej niż kierunki geograficzne), których głównym kryterium podziału jest wysokość PKB.</a:t>
            </a:r>
          </a:p>
          <a:p>
            <a:endParaRPr lang="pl-PL" sz="2000" noProof="0">
              <a:highlight>
                <a:srgbClr val="FFFFFF"/>
              </a:highlight>
              <a:latin typeface="Calibri"/>
              <a:ea typeface="Calibri"/>
              <a:cs typeface="Calibri"/>
            </a:endParaRPr>
          </a:p>
          <a:p>
            <a:r>
              <a:rPr lang="pl-PL" sz="2000" noProof="0">
                <a:highlight>
                  <a:srgbClr val="FFFFFF"/>
                </a:highlight>
                <a:latin typeface="Calibri"/>
                <a:ea typeface="Calibri"/>
                <a:cs typeface="Calibri"/>
              </a:rPr>
              <a:t>Warto pamiętać, że również ten podział nie jest doskonały. </a:t>
            </a:r>
            <a:r>
              <a:rPr lang="pl-PL" sz="2000" b="1" noProof="0">
                <a:highlight>
                  <a:srgbClr val="FFFFFF"/>
                </a:highlight>
                <a:latin typeface="Calibri"/>
                <a:ea typeface="Calibri"/>
                <a:cs typeface="Calibri"/>
              </a:rPr>
              <a:t>Każdy podział świata na dwie części jest umowny, generalizujący i niejednoznaczny.</a:t>
            </a:r>
            <a:r>
              <a:rPr lang="pl-PL" sz="2000" noProof="0">
                <a:highlight>
                  <a:srgbClr val="FFFFFF"/>
                </a:highlight>
                <a:latin typeface="Calibri"/>
                <a:ea typeface="Calibri"/>
                <a:cs typeface="Calibri"/>
              </a:rPr>
              <a:t> Kraje na świecie są zbyt różnorodne, aby wrzucać je do dwóch opozycyjnych kategorii.</a:t>
            </a:r>
          </a:p>
          <a:p>
            <a:endParaRPr lang="pl-PL" sz="2000" noProof="0">
              <a:highlight>
                <a:srgbClr val="FFFFFF"/>
              </a:highlight>
              <a:latin typeface="Calibri"/>
              <a:ea typeface="Calibri"/>
              <a:cs typeface="Calibri"/>
            </a:endParaRPr>
          </a:p>
          <a:p>
            <a:r>
              <a:rPr lang="pl-PL" sz="2000" noProof="0">
                <a:highlight>
                  <a:srgbClr val="FFFFFF"/>
                </a:highlight>
                <a:latin typeface="Calibri"/>
                <a:ea typeface="Calibri"/>
                <a:cs typeface="Calibri"/>
              </a:rPr>
              <a:t>— Pomocnik PAH, Wyjaśnianie pojęć edukacji globalnej</a:t>
            </a:r>
            <a:endParaRPr lang="pl-PL" sz="2000" noProof="0">
              <a:latin typeface="Calibri"/>
              <a:ea typeface="Calibri"/>
              <a:cs typeface="Calibri"/>
            </a:endParaRPr>
          </a:p>
          <a:p>
            <a:endParaRPr lang="pl-PL" sz="2000" noProof="0">
              <a:latin typeface="Calibri"/>
              <a:ea typeface="Calibri"/>
              <a:cs typeface="Calibri"/>
            </a:endParaRPr>
          </a:p>
        </p:txBody>
      </p:sp>
      <p:sp>
        <p:nvSpPr>
          <p:cNvPr id="3" name="TextBox 2">
            <a:extLst>
              <a:ext uri="{FF2B5EF4-FFF2-40B4-BE49-F238E27FC236}">
                <a16:creationId xmlns:a16="http://schemas.microsoft.com/office/drawing/2014/main" id="{A37ACCB4-3F74-B5D6-064B-7765AC1EE1B1}"/>
              </a:ext>
            </a:extLst>
          </p:cNvPr>
          <p:cNvSpPr txBox="1"/>
          <p:nvPr/>
        </p:nvSpPr>
        <p:spPr>
          <a:xfrm>
            <a:off x="243125" y="1297613"/>
            <a:ext cx="6096000"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6000" baseline="0" noProof="0">
                <a:solidFill>
                  <a:srgbClr val="0EBFFC"/>
                </a:solidFill>
                <a:latin typeface="Alegreya Sans Black"/>
              </a:rPr>
              <a:t>“</a:t>
            </a:r>
            <a:endParaRPr lang="pl-PL" noProof="0"/>
          </a:p>
          <a:p>
            <a:pPr algn="ctr"/>
            <a:endParaRPr lang="pl-PL" noProof="0"/>
          </a:p>
        </p:txBody>
      </p:sp>
      <p:sp>
        <p:nvSpPr>
          <p:cNvPr id="6" name="TextBox 5">
            <a:extLst>
              <a:ext uri="{FF2B5EF4-FFF2-40B4-BE49-F238E27FC236}">
                <a16:creationId xmlns:a16="http://schemas.microsoft.com/office/drawing/2014/main" id="{77A5E473-E5BC-EA46-DF1C-2FC9558BEE71}"/>
              </a:ext>
            </a:extLst>
          </p:cNvPr>
          <p:cNvSpPr txBox="1"/>
          <p:nvPr/>
        </p:nvSpPr>
        <p:spPr>
          <a:xfrm>
            <a:off x="3929446" y="5048632"/>
            <a:ext cx="1247887" cy="1015663"/>
          </a:xfrm>
          <a:prstGeom prst="rect">
            <a:avLst/>
          </a:prstGeom>
          <a:noFill/>
        </p:spPr>
        <p:txBody>
          <a:bodyPr wrap="square" rtlCol="0">
            <a:spAutoFit/>
          </a:bodyPr>
          <a:lstStyle/>
          <a:p>
            <a:r>
              <a:rPr lang="pl-PL" sz="6000" noProof="0">
                <a:solidFill>
                  <a:srgbClr val="0EBFFC"/>
                </a:solidFill>
                <a:latin typeface="Alegreya Sans Black" panose="00000A00000000000000" pitchFamily="2" charset="0"/>
              </a:rPr>
              <a:t>”</a:t>
            </a:r>
          </a:p>
        </p:txBody>
      </p:sp>
      <p:sp>
        <p:nvSpPr>
          <p:cNvPr id="8" name="TextBox 7">
            <a:extLst>
              <a:ext uri="{FF2B5EF4-FFF2-40B4-BE49-F238E27FC236}">
                <a16:creationId xmlns:a16="http://schemas.microsoft.com/office/drawing/2014/main" id="{095A86DB-A193-FFE2-E255-C93B21698237}"/>
              </a:ext>
            </a:extLst>
          </p:cNvPr>
          <p:cNvSpPr txBox="1"/>
          <p:nvPr/>
        </p:nvSpPr>
        <p:spPr>
          <a:xfrm>
            <a:off x="515471" y="425824"/>
            <a:ext cx="8068234" cy="9848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4000" b="1" noProof="0">
                <a:latin typeface="Calibri"/>
                <a:ea typeface="Calibri"/>
                <a:cs typeface="Calibri"/>
              </a:rPr>
              <a:t>Globalna Północ a globalne Południe</a:t>
            </a:r>
          </a:p>
          <a:p>
            <a:pPr algn="ctr"/>
            <a:endParaRPr lang="pl-PL" b="1" noProof="0">
              <a:latin typeface="Calibri"/>
              <a:ea typeface="Calibri"/>
              <a:cs typeface="Calibri"/>
            </a:endParaRPr>
          </a:p>
        </p:txBody>
      </p:sp>
    </p:spTree>
    <p:extLst>
      <p:ext uri="{BB962C8B-B14F-4D97-AF65-F5344CB8AC3E}">
        <p14:creationId xmlns:p14="http://schemas.microsoft.com/office/powerpoint/2010/main" val="1818786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935F38-3E42-B03F-0F01-78AB62ACF1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9D3CA1-4C7C-F34B-2D22-21C96CAE1F44}"/>
              </a:ext>
            </a:extLst>
          </p:cNvPr>
          <p:cNvSpPr>
            <a:spLocks noGrp="1"/>
          </p:cNvSpPr>
          <p:nvPr>
            <p:ph type="title"/>
          </p:nvPr>
        </p:nvSpPr>
        <p:spPr>
          <a:xfrm>
            <a:off x="731900" y="1608418"/>
            <a:ext cx="8229600" cy="2487168"/>
          </a:xfrm>
        </p:spPr>
        <p:txBody>
          <a:bodyPr/>
          <a:lstStyle/>
          <a:p>
            <a:r>
              <a:rPr lang="pl-PL" sz="6000" noProof="0">
                <a:latin typeface="Calibri"/>
                <a:ea typeface="Calibri"/>
                <a:cs typeface="Calibri"/>
              </a:rPr>
              <a:t>Dobra praca – czyli jaka?</a:t>
            </a:r>
          </a:p>
        </p:txBody>
      </p:sp>
      <p:pic>
        <p:nvPicPr>
          <p:cNvPr id="13" name="Obraz 12">
            <a:extLst>
              <a:ext uri="{FF2B5EF4-FFF2-40B4-BE49-F238E27FC236}">
                <a16:creationId xmlns:a16="http://schemas.microsoft.com/office/drawing/2014/main" id="{BEE8F781-36C3-71CF-CDDD-9AF01651FD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6703" y="336799"/>
            <a:ext cx="1412753" cy="1412753"/>
          </a:xfrm>
          <a:prstGeom prst="rect">
            <a:avLst/>
          </a:prstGeom>
        </p:spPr>
      </p:pic>
      <p:pic>
        <p:nvPicPr>
          <p:cNvPr id="4" name="Obraz 3">
            <a:extLst>
              <a:ext uri="{FF2B5EF4-FFF2-40B4-BE49-F238E27FC236}">
                <a16:creationId xmlns:a16="http://schemas.microsoft.com/office/drawing/2014/main" id="{DD61E06F-142C-4554-31C1-83B30D49B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1412" y="3118100"/>
            <a:ext cx="3602743" cy="3602743"/>
          </a:xfrm>
          <a:prstGeom prst="rect">
            <a:avLst/>
          </a:prstGeom>
        </p:spPr>
      </p:pic>
    </p:spTree>
    <p:extLst>
      <p:ext uri="{BB962C8B-B14F-4D97-AF65-F5344CB8AC3E}">
        <p14:creationId xmlns:p14="http://schemas.microsoft.com/office/powerpoint/2010/main" val="1611287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DB6D9A64-E187-0649-1BA0-A43734FC6F7F}"/>
              </a:ext>
            </a:extLst>
          </p:cNvPr>
          <p:cNvSpPr/>
          <p:nvPr/>
        </p:nvSpPr>
        <p:spPr>
          <a:xfrm>
            <a:off x="118333" y="107577"/>
            <a:ext cx="11962505" cy="6648226"/>
          </a:xfrm>
          <a:prstGeom prst="rect">
            <a:avLst/>
          </a:prstGeom>
          <a:solidFill>
            <a:srgbClr val="0FC0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noProof="0"/>
          </a:p>
        </p:txBody>
      </p:sp>
      <p:sp>
        <p:nvSpPr>
          <p:cNvPr id="4" name="TextBox 3">
            <a:extLst>
              <a:ext uri="{FF2B5EF4-FFF2-40B4-BE49-F238E27FC236}">
                <a16:creationId xmlns:a16="http://schemas.microsoft.com/office/drawing/2014/main" id="{21AB7370-638D-571E-6534-51F2BE3A9F08}"/>
              </a:ext>
            </a:extLst>
          </p:cNvPr>
          <p:cNvSpPr txBox="1"/>
          <p:nvPr/>
        </p:nvSpPr>
        <p:spPr>
          <a:xfrm>
            <a:off x="398032" y="2567226"/>
            <a:ext cx="13092057" cy="1015663"/>
          </a:xfrm>
          <a:prstGeom prst="rect">
            <a:avLst/>
          </a:prstGeom>
          <a:noFill/>
        </p:spPr>
        <p:txBody>
          <a:bodyPr wrap="square" lIns="91440" tIns="45720" rIns="91440" bIns="45720" rtlCol="0" anchor="t">
            <a:spAutoFit/>
          </a:bodyPr>
          <a:lstStyle/>
          <a:p>
            <a:r>
              <a:rPr lang="pl-PL" sz="6000" b="1" noProof="0">
                <a:solidFill>
                  <a:schemeClr val="bg1"/>
                </a:solidFill>
                <a:latin typeface="Calibri"/>
                <a:ea typeface="Calibri"/>
                <a:cs typeface="Calibri"/>
              </a:rPr>
              <a:t>Co sprawia, że praca jest dobra?</a:t>
            </a:r>
          </a:p>
        </p:txBody>
      </p:sp>
    </p:spTree>
    <p:extLst>
      <p:ext uri="{BB962C8B-B14F-4D97-AF65-F5344CB8AC3E}">
        <p14:creationId xmlns:p14="http://schemas.microsoft.com/office/powerpoint/2010/main" val="15742969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BC5652-64DD-4D49-0243-14E69D83C178}"/>
            </a:ext>
          </a:extLst>
        </p:cNvPr>
        <p:cNvGrpSpPr/>
        <p:nvPr/>
      </p:nvGrpSpPr>
      <p:grpSpPr>
        <a:xfrm>
          <a:off x="0" y="0"/>
          <a:ext cx="0" cy="0"/>
          <a:chOff x="0" y="0"/>
          <a:chExt cx="0" cy="0"/>
        </a:xfrm>
      </p:grpSpPr>
      <p:sp>
        <p:nvSpPr>
          <p:cNvPr id="5" name="Subtitle 4">
            <a:extLst>
              <a:ext uri="{FF2B5EF4-FFF2-40B4-BE49-F238E27FC236}">
                <a16:creationId xmlns:a16="http://schemas.microsoft.com/office/drawing/2014/main" id="{30E0FE5F-C8FA-F253-C473-0BA0056E28E8}"/>
              </a:ext>
            </a:extLst>
          </p:cNvPr>
          <p:cNvSpPr>
            <a:spLocks noGrp="1"/>
          </p:cNvSpPr>
          <p:nvPr>
            <p:ph type="subTitle" idx="1"/>
          </p:nvPr>
        </p:nvSpPr>
        <p:spPr>
          <a:xfrm>
            <a:off x="6350388" y="2351331"/>
            <a:ext cx="4703100" cy="2747009"/>
          </a:xfrm>
          <a:solidFill>
            <a:srgbClr val="0FC0FC"/>
          </a:solidFill>
        </p:spPr>
        <p:txBody>
          <a:bodyPr vert="horz" wrap="square" lIns="0" tIns="0" rIns="0" bIns="0" numCol="1" anchor="t" anchorCtr="0" compatLnSpc="1">
            <a:prstTxWarp prst="textNoShape">
              <a:avLst/>
            </a:prstTxWarp>
            <a:noAutofit/>
          </a:bodyPr>
          <a:lstStyle/>
          <a:p>
            <a:pPr marL="118745" indent="0">
              <a:spcBef>
                <a:spcPct val="0"/>
              </a:spcBef>
              <a:buNone/>
            </a:pPr>
            <a:r>
              <a:rPr lang="pl-PL" sz="2000" b="1" noProof="0">
                <a:solidFill>
                  <a:schemeClr val="bg1"/>
                </a:solidFill>
                <a:latin typeface="Calibri"/>
                <a:ea typeface="Calibri"/>
                <a:cs typeface="Calibri"/>
              </a:rPr>
              <a:t>Uprawiam banany na plantacji </a:t>
            </a:r>
            <a:br>
              <a:rPr lang="pl-PL" sz="2000" b="1" noProof="0">
                <a:latin typeface="Calibri"/>
                <a:ea typeface="Calibri"/>
                <a:cs typeface="Calibri"/>
              </a:rPr>
            </a:br>
            <a:r>
              <a:rPr lang="pl-PL" sz="2000" b="1" noProof="0">
                <a:solidFill>
                  <a:schemeClr val="bg1"/>
                </a:solidFill>
                <a:latin typeface="Calibri"/>
                <a:ea typeface="Calibri"/>
                <a:cs typeface="Calibri"/>
              </a:rPr>
              <a:t>w Kolumbii. Od kiedy założyliśmy spółdzielnię rolniczą i dołączyliśmy do Fairtrade nasza wypłata wzrosła. Z pieniędzy w ramach premii Fairtrade doprowadziliśmy bieżącą wodę. Dbanie o środowisko również się polepszyło. Wiemy, jak produkować naturalne nawozy. Mamy też nowe ubrania robocze</a:t>
            </a:r>
            <a:r>
              <a:rPr lang="pl-PL" sz="2000" b="1">
                <a:solidFill>
                  <a:schemeClr val="bg1"/>
                </a:solidFill>
                <a:latin typeface="Calibri"/>
                <a:ea typeface="Calibri"/>
                <a:cs typeface="Calibri"/>
              </a:rPr>
              <a:t> i</a:t>
            </a:r>
            <a:r>
              <a:rPr lang="pl-PL" sz="2000" b="1" noProof="0">
                <a:solidFill>
                  <a:schemeClr val="bg1"/>
                </a:solidFill>
                <a:latin typeface="Calibri"/>
                <a:ea typeface="Calibri"/>
                <a:cs typeface="Calibri"/>
              </a:rPr>
              <a:t> rękawice.</a:t>
            </a:r>
          </a:p>
        </p:txBody>
      </p:sp>
      <p:sp>
        <p:nvSpPr>
          <p:cNvPr id="2" name="Symbol zastępczy numeru slajdu 1">
            <a:extLst>
              <a:ext uri="{FF2B5EF4-FFF2-40B4-BE49-F238E27FC236}">
                <a16:creationId xmlns:a16="http://schemas.microsoft.com/office/drawing/2014/main" id="{F2422F74-7375-2B46-2F12-B610736D4F44}"/>
              </a:ext>
            </a:extLst>
          </p:cNvPr>
          <p:cNvSpPr>
            <a:spLocks noGrp="1"/>
          </p:cNvSpPr>
          <p:nvPr>
            <p:ph type="sldNum" sz="quarter" idx="10"/>
          </p:nvPr>
        </p:nvSpPr>
        <p:spPr/>
        <p:txBody>
          <a:bodyPr/>
          <a:lstStyle/>
          <a:p>
            <a:pPr>
              <a:defRPr/>
            </a:pPr>
            <a:fld id="{E7954E3F-1C73-42F9-8A2E-F979C9BC1C11}" type="slidenum">
              <a:rPr lang="pl-PL" noProof="0" smtClean="0"/>
              <a:pPr>
                <a:defRPr/>
              </a:pPr>
              <a:t>8</a:t>
            </a:fld>
            <a:endParaRPr lang="pl-PL" noProof="0"/>
          </a:p>
        </p:txBody>
      </p:sp>
      <p:sp>
        <p:nvSpPr>
          <p:cNvPr id="6" name="Title 5">
            <a:extLst>
              <a:ext uri="{FF2B5EF4-FFF2-40B4-BE49-F238E27FC236}">
                <a16:creationId xmlns:a16="http://schemas.microsoft.com/office/drawing/2014/main" id="{CB1DA537-9A19-2961-AF38-5AC752F402F6}"/>
              </a:ext>
            </a:extLst>
          </p:cNvPr>
          <p:cNvSpPr>
            <a:spLocks noGrp="1"/>
          </p:cNvSpPr>
          <p:nvPr>
            <p:ph type="title"/>
          </p:nvPr>
        </p:nvSpPr>
        <p:spPr>
          <a:xfrm>
            <a:off x="6565648" y="1158533"/>
            <a:ext cx="4142773" cy="633908"/>
          </a:xfrm>
          <a:solidFill>
            <a:srgbClr val="0FC0FC"/>
          </a:solidFill>
        </p:spPr>
        <p:txBody>
          <a:bodyPr/>
          <a:lstStyle/>
          <a:p>
            <a:r>
              <a:rPr lang="pl-PL" noProof="0">
                <a:solidFill>
                  <a:schemeClr val="bg1"/>
                </a:solidFill>
                <a:latin typeface="Calibri"/>
                <a:ea typeface="Calibri"/>
                <a:cs typeface="Calibri"/>
              </a:rPr>
              <a:t>Uprawa Fairtrade</a:t>
            </a:r>
          </a:p>
        </p:txBody>
      </p:sp>
      <p:sp>
        <p:nvSpPr>
          <p:cNvPr id="9" name="Title 5">
            <a:extLst>
              <a:ext uri="{FF2B5EF4-FFF2-40B4-BE49-F238E27FC236}">
                <a16:creationId xmlns:a16="http://schemas.microsoft.com/office/drawing/2014/main" id="{DFD5F65E-6D1B-C4E5-AA52-1851075F447C}"/>
              </a:ext>
            </a:extLst>
          </p:cNvPr>
          <p:cNvSpPr txBox="1">
            <a:spLocks/>
          </p:cNvSpPr>
          <p:nvPr/>
        </p:nvSpPr>
        <p:spPr bwMode="auto">
          <a:xfrm>
            <a:off x="1138227" y="1154051"/>
            <a:ext cx="4779380" cy="768945"/>
          </a:xfrm>
          <a:prstGeom prst="rect">
            <a:avLst/>
          </a:prstGeom>
          <a:solidFill>
            <a:schemeClr val="bg1"/>
          </a:solidFill>
          <a:ln w="9525">
            <a:solidFill>
              <a:schemeClr val="bg1"/>
            </a:solidFill>
            <a:miter lim="800000"/>
            <a:headEnd/>
            <a:tailEnd/>
          </a:ln>
        </p:spPr>
        <p:txBody>
          <a:bodyPr vert="horz" wrap="square" lIns="0" tIns="0" rIns="0" bIns="0" numCol="1" anchor="t" anchorCtr="0" compatLnSpc="1">
            <a:prstTxWarp prst="textNoShape">
              <a:avLst/>
            </a:prstTxWarp>
            <a:normAutofit/>
          </a:bodyPr>
          <a:lstStyle>
            <a:lvl1pPr algn="l" rtl="0" eaLnBrk="1" fontAlgn="base" hangingPunct="1">
              <a:lnSpc>
                <a:spcPct val="90000"/>
              </a:lnSpc>
              <a:spcBef>
                <a:spcPct val="0"/>
              </a:spcBef>
              <a:spcAft>
                <a:spcPct val="0"/>
              </a:spcAft>
              <a:defRPr sz="4000" b="1" kern="1200">
                <a:solidFill>
                  <a:schemeClr val="tx1"/>
                </a:solidFill>
                <a:latin typeface="+mj-lt"/>
                <a:ea typeface="+mj-ea"/>
                <a:cs typeface="+mj-cs"/>
              </a:defRPr>
            </a:lvl1pPr>
            <a:lvl2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2pPr>
            <a:lvl3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3pPr>
            <a:lvl4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4pPr>
            <a:lvl5pPr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5pPr>
            <a:lvl6pPr marL="4572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6pPr>
            <a:lvl7pPr marL="9144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7pPr>
            <a:lvl8pPr marL="13716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8pPr>
            <a:lvl9pPr marL="1828800" algn="l" rtl="0" eaLnBrk="1" fontAlgn="base" hangingPunct="1">
              <a:lnSpc>
                <a:spcPct val="90000"/>
              </a:lnSpc>
              <a:spcBef>
                <a:spcPct val="0"/>
              </a:spcBef>
              <a:spcAft>
                <a:spcPct val="0"/>
              </a:spcAft>
              <a:defRPr sz="4800" b="1">
                <a:solidFill>
                  <a:schemeClr val="tx1"/>
                </a:solidFill>
                <a:latin typeface="Alegreya Sans" panose="00000500000000000000" pitchFamily="2" charset="0"/>
              </a:defRPr>
            </a:lvl9pPr>
          </a:lstStyle>
          <a:p>
            <a:r>
              <a:rPr lang="pl-PL" noProof="0">
                <a:latin typeface="Calibri"/>
                <a:ea typeface="Calibri"/>
                <a:cs typeface="Calibri"/>
              </a:rPr>
              <a:t>Uprawa standardowa</a:t>
            </a:r>
          </a:p>
        </p:txBody>
      </p:sp>
      <p:sp>
        <p:nvSpPr>
          <p:cNvPr id="12" name="Subtitle 4">
            <a:extLst>
              <a:ext uri="{FF2B5EF4-FFF2-40B4-BE49-F238E27FC236}">
                <a16:creationId xmlns:a16="http://schemas.microsoft.com/office/drawing/2014/main" id="{097DEC53-0802-EB04-E643-20985641CEB5}"/>
              </a:ext>
            </a:extLst>
          </p:cNvPr>
          <p:cNvSpPr txBox="1">
            <a:spLocks/>
          </p:cNvSpPr>
          <p:nvPr/>
        </p:nvSpPr>
        <p:spPr bwMode="auto">
          <a:xfrm>
            <a:off x="1138733" y="2348927"/>
            <a:ext cx="4573849" cy="312006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Autofit/>
          </a:bodyPr>
          <a:lstStyle>
            <a:lvl1pPr marL="347663" indent="-228600" algn="l" rtl="0" eaLnBrk="1" fontAlgn="base" hangingPunct="1">
              <a:lnSpc>
                <a:spcPct val="100000"/>
              </a:lnSpc>
              <a:spcBef>
                <a:spcPts val="1800"/>
              </a:spcBef>
              <a:spcAft>
                <a:spcPct val="0"/>
              </a:spcAft>
              <a:buSzPct val="75000"/>
              <a:buFont typeface="Arial" panose="020B0604020202020204" pitchFamily="34" charset="0"/>
              <a:buChar char="►"/>
              <a:defRPr sz="1800" kern="1200">
                <a:solidFill>
                  <a:schemeClr val="tx1"/>
                </a:solidFill>
                <a:latin typeface="Exo 2" panose="00000500000000000000" pitchFamily="50" charset="0"/>
                <a:ea typeface="+mn-ea"/>
                <a:cs typeface="+mn-cs"/>
              </a:defRPr>
            </a:lvl1pPr>
            <a:lvl2pPr marL="457200" indent="0" algn="ctr" rtl="0" eaLnBrk="1" fontAlgn="base" hangingPunct="1">
              <a:lnSpc>
                <a:spcPct val="90000"/>
              </a:lnSpc>
              <a:spcBef>
                <a:spcPts val="500"/>
              </a:spcBef>
              <a:spcAft>
                <a:spcPct val="0"/>
              </a:spcAft>
              <a:buFont typeface="Arial" panose="020B0604020202020204" pitchFamily="34" charset="0"/>
              <a:buNone/>
              <a:defRPr sz="2000" kern="1200">
                <a:solidFill>
                  <a:schemeClr val="tx1"/>
                </a:solidFill>
                <a:latin typeface="Exo 2" panose="00000500000000000000" pitchFamily="50" charset="0"/>
                <a:ea typeface="+mn-ea"/>
                <a:cs typeface="+mn-cs"/>
              </a:defRPr>
            </a:lvl2pPr>
            <a:lvl3pPr marL="914400" indent="0" algn="ctr" rtl="0" eaLnBrk="1" fontAlgn="base" hangingPunct="1">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eaLnBrk="1" fontAlgn="base" hangingPunct="1">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118745" indent="0">
              <a:spcBef>
                <a:spcPct val="0"/>
              </a:spcBef>
              <a:buNone/>
            </a:pPr>
            <a:r>
              <a:rPr lang="pl-PL" sz="2000" b="1" noProof="0">
                <a:highlight>
                  <a:srgbClr val="FFFFFF"/>
                </a:highlight>
                <a:latin typeface="Calibri"/>
                <a:ea typeface="Calibri"/>
                <a:cs typeface="Calibri"/>
              </a:rPr>
              <a:t>Uprawiam banany na dużej plantacji </a:t>
            </a:r>
            <a:br>
              <a:rPr lang="pl-PL" sz="2000" b="1" noProof="0">
                <a:highlight>
                  <a:srgbClr val="FFFFFF"/>
                </a:highlight>
                <a:latin typeface="Calibri"/>
                <a:ea typeface="Calibri"/>
                <a:cs typeface="Calibri"/>
              </a:rPr>
            </a:br>
            <a:r>
              <a:rPr lang="pl-PL" sz="2000" b="1" noProof="0">
                <a:highlight>
                  <a:srgbClr val="FFFFFF"/>
                </a:highlight>
                <a:latin typeface="Calibri"/>
                <a:ea typeface="Calibri"/>
                <a:cs typeface="Calibri"/>
              </a:rPr>
              <a:t>w Ameryce Łacińskiej. Nasza wypłata jest bardzo niska. Wielu ludzi, którzy pracują w polu, choruje od używanych chemikaliów. Nie mamy własnych upraw, więc praca na plantacji jest naszym jedynym sposobem na zarobek. </a:t>
            </a:r>
          </a:p>
        </p:txBody>
      </p:sp>
      <p:sp>
        <p:nvSpPr>
          <p:cNvPr id="3" name="TextBox 2">
            <a:extLst>
              <a:ext uri="{FF2B5EF4-FFF2-40B4-BE49-F238E27FC236}">
                <a16:creationId xmlns:a16="http://schemas.microsoft.com/office/drawing/2014/main" id="{8A71370F-3AE8-38C9-98FB-0B935A98AB18}"/>
              </a:ext>
            </a:extLst>
          </p:cNvPr>
          <p:cNvSpPr txBox="1"/>
          <p:nvPr/>
        </p:nvSpPr>
        <p:spPr>
          <a:xfrm>
            <a:off x="991264" y="6192960"/>
            <a:ext cx="509309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pl-PL" sz="1200" i="1" noProof="0">
                <a:latin typeface="Exo 2"/>
              </a:rPr>
              <a:t>Źródło: </a:t>
            </a:r>
            <a:r>
              <a:rPr lang="pl-PL" sz="1200" i="1" u="sng" noProof="0">
                <a:highlight>
                  <a:srgbClr val="FFFFFF"/>
                </a:highlight>
                <a:latin typeface="Aptos"/>
                <a:hlinkClick r:id="rId2"/>
              </a:rPr>
              <a:t>https://fairtrade.wales/wp-content/uploads/Co-operative-Fairtrade-Schools_pack1.pdf</a:t>
            </a:r>
            <a:endParaRPr lang="pl-PL" sz="1200" i="1" noProof="0">
              <a:highlight>
                <a:srgbClr val="FFFFFF"/>
              </a:highlight>
              <a:latin typeface="Aptos"/>
            </a:endParaRPr>
          </a:p>
        </p:txBody>
      </p:sp>
    </p:spTree>
    <p:extLst>
      <p:ext uri="{BB962C8B-B14F-4D97-AF65-F5344CB8AC3E}">
        <p14:creationId xmlns:p14="http://schemas.microsoft.com/office/powerpoint/2010/main" val="3417264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A3A4BA2D-BD28-DAC0-2E0C-7ED036B0B8C1}"/>
              </a:ext>
            </a:extLst>
          </p:cNvPr>
          <p:cNvSpPr/>
          <p:nvPr/>
        </p:nvSpPr>
        <p:spPr>
          <a:xfrm>
            <a:off x="-88490" y="-68826"/>
            <a:ext cx="12368980" cy="7108723"/>
          </a:xfrm>
          <a:prstGeom prst="rect">
            <a:avLst/>
          </a:prstGeom>
          <a:solidFill>
            <a:schemeClr val="tx1">
              <a:alpha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7" name="pole tekstowe 6">
            <a:extLst>
              <a:ext uri="{FF2B5EF4-FFF2-40B4-BE49-F238E27FC236}">
                <a16:creationId xmlns:a16="http://schemas.microsoft.com/office/drawing/2014/main" id="{49241DAE-B4D1-ED33-78E1-44B2F084E612}"/>
              </a:ext>
            </a:extLst>
          </p:cNvPr>
          <p:cNvSpPr txBox="1"/>
          <p:nvPr/>
        </p:nvSpPr>
        <p:spPr>
          <a:xfrm>
            <a:off x="685800" y="5274213"/>
            <a:ext cx="8517194" cy="1138773"/>
          </a:xfrm>
          <a:prstGeom prst="rect">
            <a:avLst/>
          </a:prstGeom>
          <a:noFill/>
        </p:spPr>
        <p:txBody>
          <a:bodyPr wrap="square">
            <a:spAutoFit/>
          </a:bodyPr>
          <a:lstStyle/>
          <a:p>
            <a:r>
              <a:rPr lang="pl-PL" sz="2400" b="1" noProof="0">
                <a:solidFill>
                  <a:schemeClr val="bg1"/>
                </a:solidFill>
                <a:effectLst>
                  <a:outerShdw blurRad="38100" dist="38100" dir="2700000" algn="tl">
                    <a:srgbClr val="000000">
                      <a:alpha val="43137"/>
                    </a:srgbClr>
                  </a:outerShdw>
                </a:effectLst>
                <a:latin typeface="Calibri"/>
                <a:ea typeface="Calibri"/>
                <a:cs typeface="Calibri"/>
              </a:rPr>
              <a:t>Na zdjęciu pracownik plantacji bananów z certyfikatem Fairtrade, Santa Marta, Kolumbia</a:t>
            </a:r>
          </a:p>
          <a:p>
            <a:r>
              <a:rPr lang="pl-PL" b="1">
                <a:solidFill>
                  <a:schemeClr val="bg1"/>
                </a:solidFill>
                <a:effectLst>
                  <a:outerShdw blurRad="38100" dist="38100" dir="2700000" algn="tl">
                    <a:srgbClr val="000000">
                      <a:alpha val="43137"/>
                    </a:srgbClr>
                  </a:outerShdw>
                </a:effectLst>
                <a:latin typeface="Calibri"/>
                <a:ea typeface="Calibri"/>
                <a:cs typeface="Calibri"/>
              </a:rPr>
              <a:t>f</a:t>
            </a:r>
            <a:r>
              <a:rPr lang="pl-PL" b="1" noProof="0">
                <a:solidFill>
                  <a:schemeClr val="bg1"/>
                </a:solidFill>
                <a:effectLst>
                  <a:outerShdw blurRad="38100" dist="38100" dir="2700000" algn="tl">
                    <a:srgbClr val="000000">
                      <a:alpha val="43137"/>
                    </a:srgbClr>
                  </a:outerShdw>
                </a:effectLst>
                <a:latin typeface="Calibri"/>
                <a:ea typeface="Calibri"/>
                <a:cs typeface="Calibri"/>
              </a:rPr>
              <a:t>ot. Cesar David Martinez / Fairtrade</a:t>
            </a:r>
            <a:endParaRPr lang="pl-P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616665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Motyw pakietu Office">
  <a:themeElements>
    <a:clrScheme name="Fairtrade">
      <a:dk1>
        <a:sysClr val="windowText" lastClr="000000"/>
      </a:dk1>
      <a:lt1>
        <a:sysClr val="window" lastClr="FFFFFF"/>
      </a:lt1>
      <a:dk2>
        <a:srgbClr val="9CA399"/>
      </a:dk2>
      <a:lt2>
        <a:srgbClr val="DADADA"/>
      </a:lt2>
      <a:accent1>
        <a:srgbClr val="0FC0FC"/>
      </a:accent1>
      <a:accent2>
        <a:srgbClr val="D4FF47"/>
      </a:accent2>
      <a:accent3>
        <a:srgbClr val="001B6E"/>
      </a:accent3>
      <a:accent4>
        <a:srgbClr val="FF8000"/>
      </a:accent4>
      <a:accent5>
        <a:srgbClr val="0FC0FC"/>
      </a:accent5>
      <a:accent6>
        <a:srgbClr val="7B1DAB"/>
      </a:accent6>
      <a:hlink>
        <a:srgbClr val="0563C1"/>
      </a:hlink>
      <a:folHlink>
        <a:srgbClr val="7B1DAB"/>
      </a:folHlink>
    </a:clrScheme>
    <a:fontScheme name="Fairtrade">
      <a:majorFont>
        <a:latin typeface="Alegreya Sans"/>
        <a:ea typeface=""/>
        <a:cs typeface=""/>
      </a:majorFont>
      <a:minorFont>
        <a:latin typeface="Exo 2"/>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LO33126-nowy-szablon-prezentacji-FP" id="{893BF7DB-F4B0-4532-A404-DD3CEA08C7A9}" vid="{5B68BAB4-FAD6-4428-AD38-325453AF87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5186E3143C05AD4C848A535AB8AE884A" ma:contentTypeVersion="31" ma:contentTypeDescription="Utwórz nowy dokument." ma:contentTypeScope="" ma:versionID="47e14f5cc54fa074ce1619c84d56b5e5">
  <xsd:schema xmlns:xsd="http://www.w3.org/2001/XMLSchema" xmlns:xs="http://www.w3.org/2001/XMLSchema" xmlns:p="http://schemas.microsoft.com/office/2006/metadata/properties" xmlns:ns1="http://schemas.microsoft.com/sharepoint/v3" xmlns:ns2="5450a066-dc05-4c8a-92f4-2561ab774842" xmlns:ns3="c7f8f3d5-f17d-4b6b-9c85-6e9a429d2c6e" targetNamespace="http://schemas.microsoft.com/office/2006/metadata/properties" ma:root="true" ma:fieldsID="cc98c5f5d8011e848aa254d4644ca0b3" ns1:_="" ns2:_="" ns3:_="">
    <xsd:import namespace="http://schemas.microsoft.com/sharepoint/v3"/>
    <xsd:import namespace="5450a066-dc05-4c8a-92f4-2561ab774842"/>
    <xsd:import namespace="c7f8f3d5-f17d-4b6b-9c85-6e9a429d2c6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Location" minOccurs="0"/>
                <xsd:element ref="ns1:AverageRating" minOccurs="0"/>
                <xsd:element ref="ns1:RatingCount" minOccurs="0"/>
                <xsd:element ref="ns1:RatedBy" minOccurs="0"/>
                <xsd:element ref="ns1:Ratings" minOccurs="0"/>
                <xsd:element ref="ns1:LikesCount" minOccurs="0"/>
                <xsd:element ref="ns1:LikedBy"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2:TaxKeywordTaxHTField" minOccurs="0"/>
                <xsd:element ref="ns2:TaxCatchAll" minOccurs="0"/>
                <xsd:element ref="ns1:_ip_UnifiedCompliancePolicyProperties" minOccurs="0"/>
                <xsd:element ref="ns1:_ip_UnifiedCompliancePolicyUIAction" minOccurs="0"/>
                <xsd:element ref="ns3:MediaLengthInSeconds" minOccurs="0"/>
                <xsd:element ref="ns3:lcf76f155ced4ddcb4097134ff3c332f" minOccurs="0"/>
                <xsd:element ref="ns3:MediaServiceSearchProperties" minOccurs="0"/>
                <xsd:element ref="ns3:MediaServiceObjectDetectorVersion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15" nillable="true" ma:displayName="Ocena (0-5)" ma:decimals="2" ma:description="Średnia wartość wszystkich przesłanych ocen" ma:internalName="AverageRating" ma:readOnly="true">
      <xsd:simpleType>
        <xsd:restriction base="dms:Number"/>
      </xsd:simpleType>
    </xsd:element>
    <xsd:element name="RatingCount" ma:index="16" nillable="true" ma:displayName="Liczba ocen" ma:decimals="0" ma:description="Liczba przesłanych ocen" ma:internalName="RatingCount" ma:readOnly="true">
      <xsd:simpleType>
        <xsd:restriction base="dms:Number"/>
      </xsd:simpleType>
    </xsd:element>
    <xsd:element name="RatedBy" ma:index="17" nillable="true" ma:displayName="Ocenione przez" ma:description="Użytkownicy ocenili element."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18" nillable="true" ma:displayName="Oceny użytkownika" ma:description="Oceny użytkownika dla elementu" ma:hidden="true" ma:internalName="Ratings">
      <xsd:simpleType>
        <xsd:restriction base="dms:Note"/>
      </xsd:simpleType>
    </xsd:element>
    <xsd:element name="LikesCount" ma:index="19" nillable="true" ma:displayName="Liczba znaczników „lubię to”" ma:internalName="LikesCount">
      <xsd:simpleType>
        <xsd:restriction base="dms:Unknown"/>
      </xsd:simpleType>
    </xsd:element>
    <xsd:element name="LikedBy" ma:index="20" nillable="true" ma:displayName="Lubiane przez"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ip_UnifiedCompliancePolicyProperties" ma:index="29" nillable="true" ma:displayName="Właściwości ujednoliconych zasad zgodności" ma:hidden="true" ma:internalName="_ip_UnifiedCompliancePolicyProperties">
      <xsd:simpleType>
        <xsd:restriction base="dms:Note"/>
      </xsd:simpleType>
    </xsd:element>
    <xsd:element name="_ip_UnifiedCompliancePolicyUIAction" ma:index="30" nillable="true" ma:displayName="Akcja interfejsu użytkownika ujednoliconych zasad zgodności"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450a066-dc05-4c8a-92f4-2561ab774842" elementFormDefault="qualified">
    <xsd:import namespace="http://schemas.microsoft.com/office/2006/documentManagement/types"/>
    <xsd:import namespace="http://schemas.microsoft.com/office/infopath/2007/PartnerControls"/>
    <xsd:element name="SharedWithUsers" ma:index="8" nillable="true" ma:displayName="Udostępnianie"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Udostępnione dla — szczegóły" ma:description="" ma:internalName="SharedWithDetails" ma:readOnly="true">
      <xsd:simpleType>
        <xsd:restriction base="dms:Note">
          <xsd:maxLength value="255"/>
        </xsd:restriction>
      </xsd:simpleType>
    </xsd:element>
    <xsd:element name="TaxKeywordTaxHTField" ma:index="27" nillable="true" ma:taxonomy="true" ma:internalName="TaxKeywordTaxHTField" ma:taxonomyFieldName="TaxKeyword" ma:displayName="Słowa kluczowe przedsiębiorstwa" ma:fieldId="{23f27201-bee3-471e-b2e7-b64fd8b7ca38}" ma:taxonomyMulti="true" ma:sspId="3841f203-a7fd-4730-90c4-e33c6b0b92ad" ma:termSetId="00000000-0000-0000-0000-000000000000" ma:anchorId="00000000-0000-0000-0000-000000000000" ma:open="true" ma:isKeyword="true">
      <xsd:complexType>
        <xsd:sequence>
          <xsd:element ref="pc:Terms" minOccurs="0" maxOccurs="1"/>
        </xsd:sequence>
      </xsd:complexType>
    </xsd:element>
    <xsd:element name="TaxCatchAll" ma:index="28" nillable="true" ma:displayName="Taxonomy Catch All Column" ma:hidden="true" ma:list="{72994e98-dbcd-49d3-ae62-23d1649917d6}" ma:internalName="TaxCatchAll" ma:showField="CatchAllData" ma:web="5450a066-dc05-4c8a-92f4-2561ab77484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c7f8f3d5-f17d-4b6b-9c85-6e9a429d2c6e"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description="" ma:hidden="true" ma:internalName="MediaServiceDateTaken" ma:readOnly="true">
      <xsd:simpleType>
        <xsd:restriction base="dms:Text"/>
      </xsd:simpleType>
    </xsd:element>
    <xsd:element name="MediaServiceAutoTags" ma:index="13" nillable="true" ma:displayName="MediaServiceAutoTags" ma:description="" ma:internalName="MediaServiceAutoTags" ma:readOnly="true">
      <xsd:simpleType>
        <xsd:restriction base="dms:Text"/>
      </xsd:simpleType>
    </xsd:element>
    <xsd:element name="MediaServiceLocation" ma:index="14"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31" nillable="true" ma:displayName="Length (seconds)" ma:internalName="MediaLengthInSeconds" ma:readOnly="true">
      <xsd:simpleType>
        <xsd:restriction base="dms:Unknown"/>
      </xsd:simpleType>
    </xsd:element>
    <xsd:element name="lcf76f155ced4ddcb4097134ff3c332f" ma:index="33" nillable="true" ma:taxonomy="true" ma:internalName="lcf76f155ced4ddcb4097134ff3c332f" ma:taxonomyFieldName="MediaServiceImageTags" ma:displayName="Tagi obrazów" ma:readOnly="false" ma:fieldId="{5cf76f15-5ced-4ddc-b409-7134ff3c332f}" ma:taxonomyMulti="true" ma:sspId="3841f203-a7fd-4730-90c4-e33c6b0b92ad" ma:termSetId="09814cd3-568e-fe90-9814-8d621ff8fb84" ma:anchorId="fba54fb3-c3e1-fe81-a776-ca4b69148c4d" ma:open="true" ma:isKeyword="false">
      <xsd:complexType>
        <xsd:sequence>
          <xsd:element ref="pc:Terms" minOccurs="0" maxOccurs="1"/>
        </xsd:sequence>
      </xsd:complexType>
    </xsd:element>
    <xsd:element name="MediaServiceSearchProperties" ma:index="34" nillable="true" ma:displayName="MediaServiceSearchProperties" ma:hidden="true" ma:internalName="MediaServiceSearchProperties" ma:readOnly="true">
      <xsd:simpleType>
        <xsd:restriction base="dms:Note"/>
      </xsd:simpleType>
    </xsd:element>
    <xsd:element name="MediaServiceObjectDetectorVersions" ma:index="35"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ikesCount xmlns="http://schemas.microsoft.com/sharepoint/v3" xsi:nil="true"/>
    <_ip_UnifiedCompliancePolicyUIAction xmlns="http://schemas.microsoft.com/sharepoint/v3" xsi:nil="true"/>
    <Ratings xmlns="http://schemas.microsoft.com/sharepoint/v3" xsi:nil="true"/>
    <TaxCatchAll xmlns="5450a066-dc05-4c8a-92f4-2561ab774842" xsi:nil="true"/>
    <LikedBy xmlns="http://schemas.microsoft.com/sharepoint/v3">
      <UserInfo>
        <DisplayName/>
        <AccountId xsi:nil="true"/>
        <AccountType/>
      </UserInfo>
    </LikedBy>
    <_ip_UnifiedCompliancePolicyProperties xmlns="http://schemas.microsoft.com/sharepoint/v3" xsi:nil="true"/>
    <TaxKeywordTaxHTField xmlns="5450a066-dc05-4c8a-92f4-2561ab774842">
      <Terms xmlns="http://schemas.microsoft.com/office/infopath/2007/PartnerControls"/>
    </TaxKeywordTaxHTField>
    <RatedBy xmlns="http://schemas.microsoft.com/sharepoint/v3">
      <UserInfo>
        <DisplayName/>
        <AccountId xsi:nil="true"/>
        <AccountType/>
      </UserInfo>
    </RatedBy>
    <lcf76f155ced4ddcb4097134ff3c332f xmlns="c7f8f3d5-f17d-4b6b-9c85-6e9a429d2c6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13C2C41-5A1F-4D23-AFB3-FD972A1DF127}">
  <ds:schemaRefs>
    <ds:schemaRef ds:uri="5450a066-dc05-4c8a-92f4-2561ab774842"/>
    <ds:schemaRef ds:uri="c7f8f3d5-f17d-4b6b-9c85-6e9a429d2c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2A9C34-AEB2-4702-A9A2-E14BB0086B32}">
  <ds:schemaRefs>
    <ds:schemaRef ds:uri="5450a066-dc05-4c8a-92f4-2561ab774842"/>
    <ds:schemaRef ds:uri="c7f8f3d5-f17d-4b6b-9c85-6e9a429d2c6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A7B7A09A-2D55-4AC1-AADD-E830DE66FF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!!!FP-presentation-template2021-newbrand</Template>
  <Application>Microsoft Office PowerPoint</Application>
  <PresentationFormat>Widescreen</PresentationFormat>
  <Slides>17</Slides>
  <Notes>7</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Motyw pakietu Office</vt:lpstr>
      <vt:lpstr>Sprawedliwy Handel  i życie rolników z krajów  globalnego Południa</vt:lpstr>
      <vt:lpstr>PowerPoint Presentation</vt:lpstr>
      <vt:lpstr>Co jemy na śniadanie obecnie?</vt:lpstr>
      <vt:lpstr>PowerPoint Presentation</vt:lpstr>
      <vt:lpstr>PowerPoint Presentation</vt:lpstr>
      <vt:lpstr>Dobra praca – czyli jaka?</vt:lpstr>
      <vt:lpstr>PowerPoint Presentation</vt:lpstr>
      <vt:lpstr>Uprawa Fairtrade</vt:lpstr>
      <vt:lpstr>PowerPoint Presentation</vt:lpstr>
      <vt:lpstr>Uprawa Fairtrade</vt:lpstr>
      <vt:lpstr>PowerPoint Presentation</vt:lpstr>
      <vt:lpstr>Uprawa Fairtrade</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Michał Bryda-Przybyszewski | Fairtrade Polska</dc:creator>
  <cp:revision>16</cp:revision>
  <dcterms:created xsi:type="dcterms:W3CDTF">2026-03-06T13:33:43Z</dcterms:created>
  <dcterms:modified xsi:type="dcterms:W3CDTF">2026-04-16T11:13:25Z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0x0101005186E3143C05AD4C848A535AB8AE884A</vt:lpwstr>
  </property>
  <property fmtid="{D5CDD505-2E9C-101B-9397-08002B2CF9AE}" pid="3" name="TaxKeyword">
    <vt:lpwstr/>
  </property>
  <property fmtid="{D5CDD505-2E9C-101B-9397-08002B2CF9AE}" pid="4" name="MediaServiceImageTags">
    <vt:lpwstr/>
  </property>
</Properties>
</file>