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265" r:id="rId5"/>
    <p:sldId id="10911" r:id="rId6"/>
    <p:sldId id="10914" r:id="rId7"/>
    <p:sldId id="10889" r:id="rId8"/>
    <p:sldId id="10892" r:id="rId9"/>
    <p:sldId id="10890" r:id="rId10"/>
    <p:sldId id="10909" r:id="rId11"/>
    <p:sldId id="301" r:id="rId12"/>
    <p:sldId id="10915" r:id="rId13"/>
    <p:sldId id="10895" r:id="rId14"/>
    <p:sldId id="10896" r:id="rId15"/>
    <p:sldId id="10903" r:id="rId16"/>
    <p:sldId id="10904" r:id="rId17"/>
    <p:sldId id="10905" r:id="rId18"/>
    <p:sldId id="10906" r:id="rId19"/>
    <p:sldId id="10907" r:id="rId20"/>
    <p:sldId id="10913" r:id="rId21"/>
    <p:sldId id="10899" r:id="rId22"/>
  </p:sldIdLst>
  <p:sldSz cx="12192000" cy="6858000"/>
  <p:notesSz cx="6858000" cy="9144000"/>
  <p:embeddedFontLst>
    <p:embeddedFont>
      <p:font typeface="Alegreya Sans" panose="00000500000000000000" pitchFamily="2" charset="0"/>
      <p:regular r:id="rId24"/>
      <p:bold r:id="rId25"/>
      <p:italic r:id="rId26"/>
      <p:boldItalic r:id="rId27"/>
    </p:embeddedFont>
    <p:embeddedFont>
      <p:font typeface="Alegreya Sans Black" panose="00000A00000000000000" pitchFamily="2" charset="0"/>
      <p:bold r:id="rId28"/>
      <p:boldItalic r:id="rId29"/>
    </p:embeddedFont>
    <p:embeddedFont>
      <p:font typeface="Alegreya Sans ExtraBold" panose="00000900000000000000" pitchFamily="2" charset="0"/>
      <p:bold r:id="rId30"/>
      <p:boldItalic r:id="rId31"/>
    </p:embeddedFont>
    <p:embeddedFont>
      <p:font typeface="Exo 2" pitchFamily="2" charset="-18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xo 2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xo 2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xo 2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xo 2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xo 2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xo 2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xo 2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xo 2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xo 2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ra" initials="et" lastIdx="8" clrIdx="0">
    <p:extLst>
      <p:ext uri="{19B8F6BF-5375-455C-9EA6-DF929625EA0E}">
        <p15:presenceInfo xmlns:p15="http://schemas.microsoft.com/office/powerpoint/2012/main" userId="est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399"/>
    <a:srgbClr val="0FC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4" autoAdjust="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Bryda-Przybyszewski | Fairtrade Polska" userId="295363a7-a88b-4b45-b3ea-29797c9e4203" providerId="ADAL" clId="{45BADE62-9427-45B2-ABD1-EEC36A22DB7C}"/>
    <pc:docChg chg="undo custSel addSld delSld modSld sldOrd">
      <pc:chgData name="Michał Bryda-Przybyszewski | Fairtrade Polska" userId="295363a7-a88b-4b45-b3ea-29797c9e4203" providerId="ADAL" clId="{45BADE62-9427-45B2-ABD1-EEC36A22DB7C}" dt="2026-04-16T09:54:36.936" v="1285" actId="404"/>
      <pc:docMkLst>
        <pc:docMk/>
      </pc:docMkLst>
      <pc:sldChg chg="addSp delSp modSp mod">
        <pc:chgData name="Michał Bryda-Przybyszewski | Fairtrade Polska" userId="295363a7-a88b-4b45-b3ea-29797c9e4203" providerId="ADAL" clId="{45BADE62-9427-45B2-ABD1-EEC36A22DB7C}" dt="2026-04-14T16:06:58.797" v="995" actId="113"/>
        <pc:sldMkLst>
          <pc:docMk/>
          <pc:sldMk cId="895513990" sldId="265"/>
        </pc:sldMkLst>
        <pc:spChg chg="mod">
          <ac:chgData name="Michał Bryda-Przybyszewski | Fairtrade Polska" userId="295363a7-a88b-4b45-b3ea-29797c9e4203" providerId="ADAL" clId="{45BADE62-9427-45B2-ABD1-EEC36A22DB7C}" dt="2026-04-14T16:06:58.797" v="995" actId="113"/>
          <ac:spMkLst>
            <pc:docMk/>
            <pc:sldMk cId="895513990" sldId="265"/>
            <ac:spMk id="2" creationId="{3CDBD14E-149D-42D4-AAA1-789FA241C76A}"/>
          </ac:spMkLst>
        </pc:spChg>
      </pc:sldChg>
      <pc:sldChg chg="modSp add mod">
        <pc:chgData name="Michał Bryda-Przybyszewski | Fairtrade Polska" userId="295363a7-a88b-4b45-b3ea-29797c9e4203" providerId="ADAL" clId="{45BADE62-9427-45B2-ABD1-EEC36A22DB7C}" dt="2026-04-16T09:54:36.936" v="1285" actId="404"/>
        <pc:sldMkLst>
          <pc:docMk/>
          <pc:sldMk cId="109814570" sldId="301"/>
        </pc:sldMkLst>
        <pc:spChg chg="mod">
          <ac:chgData name="Michał Bryda-Przybyszewski | Fairtrade Polska" userId="295363a7-a88b-4b45-b3ea-29797c9e4203" providerId="ADAL" clId="{45BADE62-9427-45B2-ABD1-EEC36A22DB7C}" dt="2026-04-16T09:54:36.936" v="1285" actId="404"/>
          <ac:spMkLst>
            <pc:docMk/>
            <pc:sldMk cId="109814570" sldId="301"/>
            <ac:spMk id="144" creationId="{00000000-0000-0000-0000-000000000000}"/>
          </ac:spMkLst>
        </pc:spChg>
      </pc:sldChg>
      <pc:sldChg chg="addSp delSp modSp mod modClrScheme chgLayout">
        <pc:chgData name="Michał Bryda-Przybyszewski | Fairtrade Polska" userId="295363a7-a88b-4b45-b3ea-29797c9e4203" providerId="ADAL" clId="{45BADE62-9427-45B2-ABD1-EEC36A22DB7C}" dt="2026-04-14T16:09:03.577" v="1031" actId="20577"/>
        <pc:sldMkLst>
          <pc:docMk/>
          <pc:sldMk cId="2469656298" sldId="10889"/>
        </pc:sldMkLst>
        <pc:spChg chg="add mod">
          <ac:chgData name="Michał Bryda-Przybyszewski | Fairtrade Polska" userId="295363a7-a88b-4b45-b3ea-29797c9e4203" providerId="ADAL" clId="{45BADE62-9427-45B2-ABD1-EEC36A22DB7C}" dt="2026-04-14T16:09:03.577" v="1031" actId="20577"/>
          <ac:spMkLst>
            <pc:docMk/>
            <pc:sldMk cId="2469656298" sldId="10889"/>
            <ac:spMk id="7" creationId="{AEF7F2C9-EEFE-EBF3-E0BD-5F0AE9F5A5E9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08:46.104" v="1013" actId="113"/>
          <ac:spMkLst>
            <pc:docMk/>
            <pc:sldMk cId="2469656298" sldId="10889"/>
            <ac:spMk id="12" creationId="{B33BBDA9-8DBB-2480-D5C4-5FCD2726A988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08:26.995" v="1011" actId="20577"/>
          <ac:spMkLst>
            <pc:docMk/>
            <pc:sldMk cId="2469656298" sldId="10889"/>
            <ac:spMk id="13" creationId="{B443D9E9-0E96-01D8-528B-82F0568E7B0F}"/>
          </ac:spMkLst>
        </pc:spChg>
      </pc:sldChg>
      <pc:sldChg chg="modSp mod modClrScheme chgLayout">
        <pc:chgData name="Michał Bryda-Przybyszewski | Fairtrade Polska" userId="295363a7-a88b-4b45-b3ea-29797c9e4203" providerId="ADAL" clId="{45BADE62-9427-45B2-ABD1-EEC36A22DB7C}" dt="2026-04-16T09:33:15.180" v="1235" actId="20577"/>
        <pc:sldMkLst>
          <pc:docMk/>
          <pc:sldMk cId="1818786556" sldId="10890"/>
        </pc:sldMkLst>
        <pc:spChg chg="mod">
          <ac:chgData name="Michał Bryda-Przybyszewski | Fairtrade Polska" userId="295363a7-a88b-4b45-b3ea-29797c9e4203" providerId="ADAL" clId="{45BADE62-9427-45B2-ABD1-EEC36A22DB7C}" dt="2026-04-16T09:33:15.180" v="1235" actId="20577"/>
          <ac:spMkLst>
            <pc:docMk/>
            <pc:sldMk cId="1818786556" sldId="10890"/>
            <ac:spMk id="11" creationId="{D90F8131-0933-B993-CE19-D6BC77F094A5}"/>
          </ac:spMkLst>
        </pc:spChg>
        <pc:grpChg chg="mod">
          <ac:chgData name="Michał Bryda-Przybyszewski | Fairtrade Polska" userId="295363a7-a88b-4b45-b3ea-29797c9e4203" providerId="ADAL" clId="{45BADE62-9427-45B2-ABD1-EEC36A22DB7C}" dt="2026-04-16T09:28:47.029" v="1225" actId="1076"/>
          <ac:grpSpMkLst>
            <pc:docMk/>
            <pc:sldMk cId="1818786556" sldId="10890"/>
            <ac:grpSpMk id="10" creationId="{390E0CF7-4795-1EFB-6E71-C10F91BF1E5D}"/>
          </ac:grpSpMkLst>
        </pc:grpChg>
      </pc:sldChg>
      <pc:sldChg chg="addSp delSp modSp mod ord modClrScheme chgLayout">
        <pc:chgData name="Michał Bryda-Przybyszewski | Fairtrade Polska" userId="295363a7-a88b-4b45-b3ea-29797c9e4203" providerId="ADAL" clId="{45BADE62-9427-45B2-ABD1-EEC36A22DB7C}" dt="2026-04-14T16:09:38.168" v="1035" actId="404"/>
        <pc:sldMkLst>
          <pc:docMk/>
          <pc:sldMk cId="2490405016" sldId="10892"/>
        </pc:sldMkLst>
        <pc:spChg chg="add mod">
          <ac:chgData name="Michał Bryda-Przybyszewski | Fairtrade Polska" userId="295363a7-a88b-4b45-b3ea-29797c9e4203" providerId="ADAL" clId="{45BADE62-9427-45B2-ABD1-EEC36A22DB7C}" dt="2026-04-14T16:09:38.168" v="1035" actId="404"/>
          <ac:spMkLst>
            <pc:docMk/>
            <pc:sldMk cId="2490405016" sldId="10892"/>
            <ac:spMk id="11" creationId="{56F8516F-A8D6-F1FC-1DA5-6DE518BC6F77}"/>
          </ac:spMkLst>
        </pc:spChg>
      </pc:sldChg>
      <pc:sldChg chg="modSp mod">
        <pc:chgData name="Michał Bryda-Przybyszewski | Fairtrade Polska" userId="295363a7-a88b-4b45-b3ea-29797c9e4203" providerId="ADAL" clId="{45BADE62-9427-45B2-ABD1-EEC36A22DB7C}" dt="2026-04-14T16:12:42.608" v="1105" actId="113"/>
        <pc:sldMkLst>
          <pc:docMk/>
          <pc:sldMk cId="1574296982" sldId="10895"/>
        </pc:sldMkLst>
        <pc:spChg chg="mod">
          <ac:chgData name="Michał Bryda-Przybyszewski | Fairtrade Polska" userId="295363a7-a88b-4b45-b3ea-29797c9e4203" providerId="ADAL" clId="{45BADE62-9427-45B2-ABD1-EEC36A22DB7C}" dt="2026-04-14T16:12:42.608" v="1105" actId="113"/>
          <ac:spMkLst>
            <pc:docMk/>
            <pc:sldMk cId="1574296982" sldId="10895"/>
            <ac:spMk id="4" creationId="{21AB7370-638D-571E-6534-51F2BE3A9F08}"/>
          </ac:spMkLst>
        </pc:spChg>
      </pc:sldChg>
      <pc:sldChg chg="modSp mod modClrScheme chgLayout">
        <pc:chgData name="Michał Bryda-Przybyszewski | Fairtrade Polska" userId="295363a7-a88b-4b45-b3ea-29797c9e4203" providerId="ADAL" clId="{45BADE62-9427-45B2-ABD1-EEC36A22DB7C}" dt="2026-04-14T16:13:29.165" v="1133" actId="1037"/>
        <pc:sldMkLst>
          <pc:docMk/>
          <pc:sldMk cId="3215943547" sldId="10896"/>
        </pc:sldMkLst>
        <pc:spChg chg="mod">
          <ac:chgData name="Michał Bryda-Przybyszewski | Fairtrade Polska" userId="295363a7-a88b-4b45-b3ea-29797c9e4203" providerId="ADAL" clId="{45BADE62-9427-45B2-ABD1-EEC36A22DB7C}" dt="2026-04-14T16:13:29.165" v="1133" actId="1037"/>
          <ac:spMkLst>
            <pc:docMk/>
            <pc:sldMk cId="3215943547" sldId="10896"/>
            <ac:spMk id="5" creationId="{4CB863D6-8B6A-CD2C-E698-4D789AAE5936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3:29.165" v="1133" actId="1037"/>
          <ac:spMkLst>
            <pc:docMk/>
            <pc:sldMk cId="3215943547" sldId="10896"/>
            <ac:spMk id="7" creationId="{F69736F5-66B4-BD46-42C4-FB9D1AD6A83F}"/>
          </ac:spMkLst>
        </pc:spChg>
      </pc:sldChg>
      <pc:sldChg chg="addSp delSp modSp mod modClrScheme chgLayout">
        <pc:chgData name="Michał Bryda-Przybyszewski | Fairtrade Polska" userId="295363a7-a88b-4b45-b3ea-29797c9e4203" providerId="ADAL" clId="{45BADE62-9427-45B2-ABD1-EEC36A22DB7C}" dt="2026-04-14T16:16:32.533" v="1163" actId="113"/>
        <pc:sldMkLst>
          <pc:docMk/>
          <pc:sldMk cId="2497151449" sldId="10899"/>
        </pc:sldMkLst>
        <pc:spChg chg="add mod">
          <ac:chgData name="Michał Bryda-Przybyszewski | Fairtrade Polska" userId="295363a7-a88b-4b45-b3ea-29797c9e4203" providerId="ADAL" clId="{45BADE62-9427-45B2-ABD1-EEC36A22DB7C}" dt="2026-04-14T16:16:32.533" v="1163" actId="113"/>
          <ac:spMkLst>
            <pc:docMk/>
            <pc:sldMk cId="2497151449" sldId="10899"/>
            <ac:spMk id="3" creationId="{547A143E-C9DA-8784-18D3-574DE47B4298}"/>
          </ac:spMkLst>
        </pc:spChg>
      </pc:sldChg>
      <pc:sldChg chg="modSp mod modClrScheme chgLayout">
        <pc:chgData name="Michał Bryda-Przybyszewski | Fairtrade Polska" userId="295363a7-a88b-4b45-b3ea-29797c9e4203" providerId="ADAL" clId="{45BADE62-9427-45B2-ABD1-EEC36A22DB7C}" dt="2026-04-14T16:14:05.575" v="1138" actId="12788"/>
        <pc:sldMkLst>
          <pc:docMk/>
          <pc:sldMk cId="3074398573" sldId="10903"/>
        </pc:sldMkLst>
        <pc:spChg chg="mod">
          <ac:chgData name="Michał Bryda-Przybyszewski | Fairtrade Polska" userId="295363a7-a88b-4b45-b3ea-29797c9e4203" providerId="ADAL" clId="{45BADE62-9427-45B2-ABD1-EEC36A22DB7C}" dt="2026-04-14T16:14:05.575" v="1138" actId="12788"/>
          <ac:spMkLst>
            <pc:docMk/>
            <pc:sldMk cId="3074398573" sldId="10903"/>
            <ac:spMk id="5" creationId="{4CB863D6-8B6A-CD2C-E698-4D789AAE5936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4:05.575" v="1138" actId="12788"/>
          <ac:spMkLst>
            <pc:docMk/>
            <pc:sldMk cId="3074398573" sldId="10903"/>
            <ac:spMk id="7" creationId="{EC12B1D1-9723-604D-BCEF-08EE5547C182}"/>
          </ac:spMkLst>
        </pc:spChg>
      </pc:sldChg>
      <pc:sldChg chg="modSp mod modClrScheme chgLayout">
        <pc:chgData name="Michał Bryda-Przybyszewski | Fairtrade Polska" userId="295363a7-a88b-4b45-b3ea-29797c9e4203" providerId="ADAL" clId="{45BADE62-9427-45B2-ABD1-EEC36A22DB7C}" dt="2026-04-14T16:14:36.965" v="1142" actId="113"/>
        <pc:sldMkLst>
          <pc:docMk/>
          <pc:sldMk cId="1291245657" sldId="10904"/>
        </pc:sldMkLst>
        <pc:spChg chg="mod">
          <ac:chgData name="Michał Bryda-Przybyszewski | Fairtrade Polska" userId="295363a7-a88b-4b45-b3ea-29797c9e4203" providerId="ADAL" clId="{45BADE62-9427-45B2-ABD1-EEC36A22DB7C}" dt="2026-04-14T16:14:21.316" v="1140" actId="113"/>
          <ac:spMkLst>
            <pc:docMk/>
            <pc:sldMk cId="1291245657" sldId="10904"/>
            <ac:spMk id="5" creationId="{4CB863D6-8B6A-CD2C-E698-4D789AAE5936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4:36.965" v="1142" actId="113"/>
          <ac:spMkLst>
            <pc:docMk/>
            <pc:sldMk cId="1291245657" sldId="10904"/>
            <ac:spMk id="8" creationId="{A08EF788-69F5-01F0-2C57-746420039064}"/>
          </ac:spMkLst>
        </pc:spChg>
      </pc:sldChg>
      <pc:sldChg chg="modSp mod modClrScheme chgLayout">
        <pc:chgData name="Michał Bryda-Przybyszewski | Fairtrade Polska" userId="295363a7-a88b-4b45-b3ea-29797c9e4203" providerId="ADAL" clId="{45BADE62-9427-45B2-ABD1-EEC36A22DB7C}" dt="2026-04-14T16:15:06.634" v="1147" actId="2711"/>
        <pc:sldMkLst>
          <pc:docMk/>
          <pc:sldMk cId="3834271678" sldId="10905"/>
        </pc:sldMkLst>
        <pc:spChg chg="mod">
          <ac:chgData name="Michał Bryda-Przybyszewski | Fairtrade Polska" userId="295363a7-a88b-4b45-b3ea-29797c9e4203" providerId="ADAL" clId="{45BADE62-9427-45B2-ABD1-EEC36A22DB7C}" dt="2026-04-14T16:14:57.760" v="1145" actId="122"/>
          <ac:spMkLst>
            <pc:docMk/>
            <pc:sldMk cId="3834271678" sldId="10905"/>
            <ac:spMk id="5" creationId="{4CB863D6-8B6A-CD2C-E698-4D789AAE5936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5:06.634" v="1147" actId="2711"/>
          <ac:spMkLst>
            <pc:docMk/>
            <pc:sldMk cId="3834271678" sldId="10905"/>
            <ac:spMk id="7" creationId="{AC8D0922-7A97-9ECB-F739-9CF4B09D0064}"/>
          </ac:spMkLst>
        </pc:spChg>
      </pc:sldChg>
      <pc:sldChg chg="delSp modSp mod modClrScheme chgLayout">
        <pc:chgData name="Michał Bryda-Przybyszewski | Fairtrade Polska" userId="295363a7-a88b-4b45-b3ea-29797c9e4203" providerId="ADAL" clId="{45BADE62-9427-45B2-ABD1-EEC36A22DB7C}" dt="2026-04-14T16:15:30.126" v="1152" actId="113"/>
        <pc:sldMkLst>
          <pc:docMk/>
          <pc:sldMk cId="2083110755" sldId="10906"/>
        </pc:sldMkLst>
        <pc:spChg chg="mod">
          <ac:chgData name="Michał Bryda-Przybyszewski | Fairtrade Polska" userId="295363a7-a88b-4b45-b3ea-29797c9e4203" providerId="ADAL" clId="{45BADE62-9427-45B2-ABD1-EEC36A22DB7C}" dt="2026-04-14T16:15:20.383" v="1150" actId="113"/>
          <ac:spMkLst>
            <pc:docMk/>
            <pc:sldMk cId="2083110755" sldId="10906"/>
            <ac:spMk id="5" creationId="{4CB863D6-8B6A-CD2C-E698-4D789AAE5936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5:30.126" v="1152" actId="113"/>
          <ac:spMkLst>
            <pc:docMk/>
            <pc:sldMk cId="2083110755" sldId="10906"/>
            <ac:spMk id="7" creationId="{2C4E8E69-5F48-E8DB-579D-9BF2EFB7D17D}"/>
          </ac:spMkLst>
        </pc:spChg>
      </pc:sldChg>
      <pc:sldChg chg="modSp mod modClrScheme chgLayout">
        <pc:chgData name="Michał Bryda-Przybyszewski | Fairtrade Polska" userId="295363a7-a88b-4b45-b3ea-29797c9e4203" providerId="ADAL" clId="{45BADE62-9427-45B2-ABD1-EEC36A22DB7C}" dt="2026-04-14T16:15:54.546" v="1157" actId="2711"/>
        <pc:sldMkLst>
          <pc:docMk/>
          <pc:sldMk cId="1150032114" sldId="10907"/>
        </pc:sldMkLst>
        <pc:spChg chg="mod">
          <ac:chgData name="Michał Bryda-Przybyszewski | Fairtrade Polska" userId="295363a7-a88b-4b45-b3ea-29797c9e4203" providerId="ADAL" clId="{45BADE62-9427-45B2-ABD1-EEC36A22DB7C}" dt="2026-04-14T16:15:44.835" v="1155" actId="2711"/>
          <ac:spMkLst>
            <pc:docMk/>
            <pc:sldMk cId="1150032114" sldId="10907"/>
            <ac:spMk id="5" creationId="{4CB863D6-8B6A-CD2C-E698-4D789AAE5936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5:54.546" v="1157" actId="2711"/>
          <ac:spMkLst>
            <pc:docMk/>
            <pc:sldMk cId="1150032114" sldId="10907"/>
            <ac:spMk id="10" creationId="{8BE29AFA-995D-20E0-CF48-6F0EA897DA36}"/>
          </ac:spMkLst>
        </pc:spChg>
      </pc:sldChg>
      <pc:sldChg chg="addSp delSp modSp mod modClrScheme chgLayout">
        <pc:chgData name="Michał Bryda-Przybyszewski | Fairtrade Polska" userId="295363a7-a88b-4b45-b3ea-29797c9e4203" providerId="ADAL" clId="{45BADE62-9427-45B2-ABD1-EEC36A22DB7C}" dt="2026-04-14T16:11:27.393" v="1098" actId="1036"/>
        <pc:sldMkLst>
          <pc:docMk/>
          <pc:sldMk cId="856898215" sldId="10909"/>
        </pc:sldMkLst>
        <pc:spChg chg="add mod">
          <ac:chgData name="Michał Bryda-Przybyszewski | Fairtrade Polska" userId="295363a7-a88b-4b45-b3ea-29797c9e4203" providerId="ADAL" clId="{45BADE62-9427-45B2-ABD1-EEC36A22DB7C}" dt="2026-04-14T16:11:27.393" v="1098" actId="1036"/>
          <ac:spMkLst>
            <pc:docMk/>
            <pc:sldMk cId="856898215" sldId="10909"/>
            <ac:spMk id="4" creationId="{4279FF90-E2AD-DDCD-E94E-EA0E0F712791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0:20.029" v="1041" actId="113"/>
          <ac:spMkLst>
            <pc:docMk/>
            <pc:sldMk cId="856898215" sldId="10909"/>
            <ac:spMk id="10" creationId="{B2709724-CCFD-A470-0013-02EAF51AAD46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1:06.823" v="1081" actId="1038"/>
          <ac:spMkLst>
            <pc:docMk/>
            <pc:sldMk cId="856898215" sldId="10909"/>
            <ac:spMk id="13" creationId="{BDC71D62-79EA-8855-E8BB-94A88E08A6DD}"/>
          </ac:spMkLst>
        </pc:spChg>
        <pc:picChg chg="add mod">
          <ac:chgData name="Michał Bryda-Przybyszewski | Fairtrade Polska" userId="295363a7-a88b-4b45-b3ea-29797c9e4203" providerId="ADAL" clId="{45BADE62-9427-45B2-ABD1-EEC36A22DB7C}" dt="2026-04-14T16:11:20.408" v="1082" actId="14100"/>
          <ac:picMkLst>
            <pc:docMk/>
            <pc:sldMk cId="856898215" sldId="10909"/>
            <ac:picMk id="14" creationId="{6839C0C6-32D7-C9DC-81D8-BD0784F2F265}"/>
          </ac:picMkLst>
        </pc:picChg>
      </pc:sldChg>
      <pc:sldChg chg="modSp mod">
        <pc:chgData name="Michał Bryda-Przybyszewski | Fairtrade Polska" userId="295363a7-a88b-4b45-b3ea-29797c9e4203" providerId="ADAL" clId="{45BADE62-9427-45B2-ABD1-EEC36A22DB7C}" dt="2026-04-14T16:07:40.987" v="1006" actId="403"/>
        <pc:sldMkLst>
          <pc:docMk/>
          <pc:sldMk cId="1574743036" sldId="10911"/>
        </pc:sldMkLst>
        <pc:spChg chg="mod">
          <ac:chgData name="Michał Bryda-Przybyszewski | Fairtrade Polska" userId="295363a7-a88b-4b45-b3ea-29797c9e4203" providerId="ADAL" clId="{45BADE62-9427-45B2-ABD1-EEC36A22DB7C}" dt="2026-04-14T16:07:40.987" v="1006" actId="403"/>
          <ac:spMkLst>
            <pc:docMk/>
            <pc:sldMk cId="1574743036" sldId="10911"/>
            <ac:spMk id="2" creationId="{D00446A4-64B0-AFB6-B739-329E6DAB275B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07:29.428" v="1003" actId="404"/>
          <ac:spMkLst>
            <pc:docMk/>
            <pc:sldMk cId="1574743036" sldId="10911"/>
            <ac:spMk id="3" creationId="{2125AB19-5430-67AF-32DB-B0803964803E}"/>
          </ac:spMkLst>
        </pc:spChg>
      </pc:sldChg>
      <pc:sldChg chg="modSp mod">
        <pc:chgData name="Michał Bryda-Przybyszewski | Fairtrade Polska" userId="295363a7-a88b-4b45-b3ea-29797c9e4203" providerId="ADAL" clId="{45BADE62-9427-45B2-ABD1-EEC36A22DB7C}" dt="2026-04-14T16:16:17.196" v="1161" actId="2711"/>
        <pc:sldMkLst>
          <pc:docMk/>
          <pc:sldMk cId="3322983994" sldId="10913"/>
        </pc:sldMkLst>
        <pc:spChg chg="mod">
          <ac:chgData name="Michał Bryda-Przybyszewski | Fairtrade Polska" userId="295363a7-a88b-4b45-b3ea-29797c9e4203" providerId="ADAL" clId="{45BADE62-9427-45B2-ABD1-EEC36A22DB7C}" dt="2026-04-14T16:16:17.196" v="1161" actId="2711"/>
          <ac:spMkLst>
            <pc:docMk/>
            <pc:sldMk cId="3322983994" sldId="10913"/>
            <ac:spMk id="2" creationId="{D00446A4-64B0-AFB6-B739-329E6DAB275B}"/>
          </ac:spMkLst>
        </pc:spChg>
        <pc:spChg chg="mod">
          <ac:chgData name="Michał Bryda-Przybyszewski | Fairtrade Polska" userId="295363a7-a88b-4b45-b3ea-29797c9e4203" providerId="ADAL" clId="{45BADE62-9427-45B2-ABD1-EEC36A22DB7C}" dt="2026-04-14T16:16:06.344" v="1159" actId="113"/>
          <ac:spMkLst>
            <pc:docMk/>
            <pc:sldMk cId="3322983994" sldId="10913"/>
            <ac:spMk id="3" creationId="{2125AB19-5430-67AF-32DB-B0803964803E}"/>
          </ac:spMkLst>
        </pc:spChg>
      </pc:sldChg>
      <pc:sldChg chg="addSp delSp modSp add mod ord">
        <pc:chgData name="Michał Bryda-Przybyszewski | Fairtrade Polska" userId="295363a7-a88b-4b45-b3ea-29797c9e4203" providerId="ADAL" clId="{45BADE62-9427-45B2-ABD1-EEC36A22DB7C}" dt="2026-04-14T16:12:05.520" v="1103" actId="255"/>
        <pc:sldMkLst>
          <pc:docMk/>
          <pc:sldMk cId="1611287253" sldId="10914"/>
        </pc:sldMkLst>
        <pc:spChg chg="mod">
          <ac:chgData name="Michał Bryda-Przybyszewski | Fairtrade Polska" userId="295363a7-a88b-4b45-b3ea-29797c9e4203" providerId="ADAL" clId="{45BADE62-9427-45B2-ABD1-EEC36A22DB7C}" dt="2026-04-14T16:12:05.520" v="1103" actId="255"/>
          <ac:spMkLst>
            <pc:docMk/>
            <pc:sldMk cId="1611287253" sldId="10914"/>
            <ac:spMk id="2" creationId="{1B9D3CA1-4C7C-F34B-2D22-21C96CAE1F44}"/>
          </ac:spMkLst>
        </pc:spChg>
      </pc:sldChg>
      <pc:sldChg chg="addSp delSp modSp add mod ord">
        <pc:chgData name="Michał Bryda-Przybyszewski | Fairtrade Polska" userId="295363a7-a88b-4b45-b3ea-29797c9e4203" providerId="ADAL" clId="{45BADE62-9427-45B2-ABD1-EEC36A22DB7C}" dt="2026-04-14T16:11:51.378" v="1102" actId="1076"/>
        <pc:sldMkLst>
          <pc:docMk/>
          <pc:sldMk cId="378693992" sldId="10915"/>
        </pc:sldMkLst>
        <pc:spChg chg="mod">
          <ac:chgData name="Michał Bryda-Przybyszewski | Fairtrade Polska" userId="295363a7-a88b-4b45-b3ea-29797c9e4203" providerId="ADAL" clId="{45BADE62-9427-45B2-ABD1-EEC36A22DB7C}" dt="2026-04-14T16:11:51.378" v="1102" actId="1076"/>
          <ac:spMkLst>
            <pc:docMk/>
            <pc:sldMk cId="378693992" sldId="10915"/>
            <ac:spMk id="2" creationId="{A32056FF-4670-14C7-AD33-DB64F0DE2B20}"/>
          </ac:spMkLst>
        </pc:spChg>
      </pc:sldChg>
      <pc:sldChg chg="delSp modSp add del mod modShow">
        <pc:chgData name="Michał Bryda-Przybyszewski | Fairtrade Polska" userId="295363a7-a88b-4b45-b3ea-29797c9e4203" providerId="ADAL" clId="{45BADE62-9427-45B2-ABD1-EEC36A22DB7C}" dt="2026-04-16T09:53:32.130" v="1252" actId="47"/>
        <pc:sldMkLst>
          <pc:docMk/>
          <pc:sldMk cId="3276687049" sldId="10916"/>
        </pc:sldMkLst>
        <pc:spChg chg="del">
          <ac:chgData name="Michał Bryda-Przybyszewski | Fairtrade Polska" userId="295363a7-a88b-4b45-b3ea-29797c9e4203" providerId="ADAL" clId="{45BADE62-9427-45B2-ABD1-EEC36A22DB7C}" dt="2026-04-16T09:53:19.263" v="1248" actId="478"/>
          <ac:spMkLst>
            <pc:docMk/>
            <pc:sldMk cId="3276687049" sldId="10916"/>
            <ac:spMk id="6" creationId="{F5666DCF-430A-D5B4-1EBB-8E54F5591244}"/>
          </ac:spMkLst>
        </pc:spChg>
        <pc:spChg chg="del">
          <ac:chgData name="Michał Bryda-Przybyszewski | Fairtrade Polska" userId="295363a7-a88b-4b45-b3ea-29797c9e4203" providerId="ADAL" clId="{45BADE62-9427-45B2-ABD1-EEC36A22DB7C}" dt="2026-04-16T09:53:18.016" v="1247" actId="478"/>
          <ac:spMkLst>
            <pc:docMk/>
            <pc:sldMk cId="3276687049" sldId="10916"/>
            <ac:spMk id="12" creationId="{4D1F1EE7-9483-F726-F470-434A21BB1F6A}"/>
          </ac:spMkLst>
        </pc:spChg>
        <pc:spChg chg="del">
          <ac:chgData name="Michał Bryda-Przybyszewski | Fairtrade Polska" userId="295363a7-a88b-4b45-b3ea-29797c9e4203" providerId="ADAL" clId="{45BADE62-9427-45B2-ABD1-EEC36A22DB7C}" dt="2026-04-16T09:53:20.678" v="1249" actId="478"/>
          <ac:spMkLst>
            <pc:docMk/>
            <pc:sldMk cId="3276687049" sldId="10916"/>
            <ac:spMk id="15" creationId="{99BA7B0F-536A-E3E5-AF1A-29FDC68B5642}"/>
          </ac:spMkLst>
        </pc:spChg>
        <pc:spChg chg="del">
          <ac:chgData name="Michał Bryda-Przybyszewski | Fairtrade Polska" userId="295363a7-a88b-4b45-b3ea-29797c9e4203" providerId="ADAL" clId="{45BADE62-9427-45B2-ABD1-EEC36A22DB7C}" dt="2026-04-16T09:53:14.837" v="1244" actId="478"/>
          <ac:spMkLst>
            <pc:docMk/>
            <pc:sldMk cId="3276687049" sldId="10916"/>
            <ac:spMk id="141" creationId="{C7FBEF09-D72B-608B-865B-D8745A1017E3}"/>
          </ac:spMkLst>
        </pc:spChg>
        <pc:spChg chg="del mod">
          <ac:chgData name="Michał Bryda-Przybyszewski | Fairtrade Polska" userId="295363a7-a88b-4b45-b3ea-29797c9e4203" providerId="ADAL" clId="{45BADE62-9427-45B2-ABD1-EEC36A22DB7C}" dt="2026-04-16T09:53:16.689" v="1246" actId="478"/>
          <ac:spMkLst>
            <pc:docMk/>
            <pc:sldMk cId="3276687049" sldId="10916"/>
            <ac:spMk id="142" creationId="{9A190706-155F-01BF-4407-EF3562590BCF}"/>
          </ac:spMkLst>
        </pc:spChg>
        <pc:spChg chg="del">
          <ac:chgData name="Michał Bryda-Przybyszewski | Fairtrade Polska" userId="295363a7-a88b-4b45-b3ea-29797c9e4203" providerId="ADAL" clId="{45BADE62-9427-45B2-ABD1-EEC36A22DB7C}" dt="2026-04-16T09:53:15.518" v="1245" actId="478"/>
          <ac:spMkLst>
            <pc:docMk/>
            <pc:sldMk cId="3276687049" sldId="10916"/>
            <ac:spMk id="143" creationId="{B390CCC6-21F4-DFED-0BCF-E3D5B66585F6}"/>
          </ac:spMkLst>
        </pc:spChg>
        <pc:picChg chg="del">
          <ac:chgData name="Michał Bryda-Przybyszewski | Fairtrade Polska" userId="295363a7-a88b-4b45-b3ea-29797c9e4203" providerId="ADAL" clId="{45BADE62-9427-45B2-ABD1-EEC36A22DB7C}" dt="2026-04-16T09:53:12.976" v="1241" actId="478"/>
          <ac:picMkLst>
            <pc:docMk/>
            <pc:sldMk cId="3276687049" sldId="10916"/>
            <ac:picMk id="4" creationId="{149B7F9A-B28F-1EF6-176A-3FE3A835C6C6}"/>
          </ac:picMkLst>
        </pc:picChg>
        <pc:picChg chg="del">
          <ac:chgData name="Michał Bryda-Przybyszewski | Fairtrade Polska" userId="295363a7-a88b-4b45-b3ea-29797c9e4203" providerId="ADAL" clId="{45BADE62-9427-45B2-ABD1-EEC36A22DB7C}" dt="2026-04-16T09:53:13.278" v="1242" actId="478"/>
          <ac:picMkLst>
            <pc:docMk/>
            <pc:sldMk cId="3276687049" sldId="10916"/>
            <ac:picMk id="11" creationId="{4ABF5280-00DF-B6DB-6062-1FD0BBBE2863}"/>
          </ac:picMkLst>
        </pc:picChg>
        <pc:picChg chg="del">
          <ac:chgData name="Michał Bryda-Przybyszewski | Fairtrade Polska" userId="295363a7-a88b-4b45-b3ea-29797c9e4203" providerId="ADAL" clId="{45BADE62-9427-45B2-ABD1-EEC36A22DB7C}" dt="2026-04-16T09:53:12.610" v="1240" actId="478"/>
          <ac:picMkLst>
            <pc:docMk/>
            <pc:sldMk cId="3276687049" sldId="10916"/>
            <ac:picMk id="14" creationId="{B534B82B-7D47-86B1-F7F3-0B2D97FD0023}"/>
          </ac:picMkLst>
        </pc:picChg>
      </pc:sldChg>
      <pc:sldChg chg="new del">
        <pc:chgData name="Michał Bryda-Przybyszewski | Fairtrade Polska" userId="295363a7-a88b-4b45-b3ea-29797c9e4203" providerId="ADAL" clId="{45BADE62-9427-45B2-ABD1-EEC36A22DB7C}" dt="2026-04-16T09:34:16.028" v="1238" actId="2696"/>
        <pc:sldMkLst>
          <pc:docMk/>
          <pc:sldMk cId="3349751930" sldId="109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A55B5-5634-402A-B0A0-4225984B71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2AA8C-BADE-4044-9B75-5A44B8FCF8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D4BA26-D908-4BB7-8E1F-074A1CDBC77A}" type="datetimeFigureOut">
              <a:rPr lang="en-US"/>
              <a:pPr>
                <a:defRPr/>
              </a:pPr>
              <a:t>4/16/2026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603908-BB12-41A4-AC06-C705019CEE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15A53B-ED75-4CAC-A914-606CBD990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26028-E9E1-4590-86E1-9CCC3809E1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9F4C5-6E32-408D-96E4-2C9A1F1A1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61E726-9247-4B66-893B-8C85E1BD2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5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5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8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49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Mohamed Aly Diabaté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credit: Mohamed Aly Diabaté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credit: Mohamed Aly </a:t>
            </a:r>
            <a:r>
              <a:rPr lang="en-US" dirty="0" err="1"/>
              <a:t>Diabate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Exo 2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829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2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CA3B1-80E4-46E8-BA44-7A7EF5FBAA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C27BBF-829F-4F4F-B5C2-FE6F5236AE24}"/>
              </a:ext>
            </a:extLst>
          </p:cNvPr>
          <p:cNvSpPr/>
          <p:nvPr userDrawn="1"/>
        </p:nvSpPr>
        <p:spPr>
          <a:xfrm>
            <a:off x="1092200" y="1096963"/>
            <a:ext cx="10007600" cy="46640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Exo 2" panose="00000500000000000000" pitchFamily="50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C97912-6166-4012-9A9E-07D16B26AF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6906" y="462498"/>
            <a:ext cx="547227" cy="65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6875"/>
            <a:ext cx="9900286" cy="9144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4448" y="2749261"/>
            <a:ext cx="9271638" cy="283464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287338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►"/>
              <a:defRPr sz="2000">
                <a:latin typeface="Exo 2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06415-3956-4B3A-A239-D7E772993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360DDABC-F624-4E2F-BC1E-1B8F4309F2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">
    <p:bg>
      <p:bgPr>
        <a:solidFill>
          <a:srgbClr val="001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44139B3-BDA7-4A29-8990-7596EAE3F6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7777" y="457359"/>
            <a:ext cx="545486" cy="6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9601200" cy="10972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9DF237C-EEBE-4193-BA2C-B8D57ACAC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>
              <a:defRPr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B06C739D-0013-4384-9314-5433FBD951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3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5D16950-D6DF-4E19-AC5C-9E147A30F5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6906" y="462498"/>
            <a:ext cx="547227" cy="6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9601200" cy="109728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5E4E00A-AAA4-4C52-ADDD-ADF965B7F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>
              <a:defRPr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CAD7283E-4818-4BF5-8398-234B350CC0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6906" y="462498"/>
            <a:ext cx="547227" cy="6531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title" hasCustomPrompt="1"/>
          </p:nvPr>
        </p:nvSpPr>
        <p:spPr>
          <a:xfrm>
            <a:off x="685800" y="457200"/>
            <a:ext cx="96012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 dirty="0"/>
              <a:t>Dziękuję za uwagę!</a:t>
            </a:r>
            <a:endParaRPr dirty="0"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1506200" y="617220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06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Generic Text">
  <p:cSld name="16_Generic Text">
    <p:bg>
      <p:bgPr>
        <a:solidFill>
          <a:srgbClr val="ECECE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AD4A522-84F3-7990-5F19-8322C1E2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" y="0"/>
            <a:ext cx="1218895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Google Shape;18;p54">
            <a:extLst>
              <a:ext uri="{FF2B5EF4-FFF2-40B4-BE49-F238E27FC236}">
                <a16:creationId xmlns:a16="http://schemas.microsoft.com/office/drawing/2014/main" id="{845809B6-6215-4845-8AD9-F0233495ACBB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noFill/>
          <a:ln w="101600" cap="flat" cmpd="sng">
            <a:solidFill>
              <a:srgbClr val="D4FF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3A505D-6472-DC70-4670-6141DEBF6802}"/>
              </a:ext>
            </a:extLst>
          </p:cNvPr>
          <p:cNvSpPr/>
          <p:nvPr userDrawn="1"/>
        </p:nvSpPr>
        <p:spPr>
          <a:xfrm>
            <a:off x="9034272" y="0"/>
            <a:ext cx="2438400" cy="1314252"/>
          </a:xfrm>
          <a:prstGeom prst="rect">
            <a:avLst/>
          </a:prstGeom>
          <a:solidFill>
            <a:srgbClr val="D4F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9" name="Google Shape;251;p3">
            <a:extLst>
              <a:ext uri="{FF2B5EF4-FFF2-40B4-BE49-F238E27FC236}">
                <a16:creationId xmlns:a16="http://schemas.microsoft.com/office/drawing/2014/main" id="{E1018BAA-C309-297B-5965-D07792C36EA4}"/>
              </a:ext>
            </a:extLst>
          </p:cNvPr>
          <p:cNvPicPr preferRelativeResize="0"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47" y="524120"/>
            <a:ext cx="1913849" cy="559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558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88">
          <p15:clr>
            <a:srgbClr val="FBAE40"/>
          </p15:clr>
        </p15:guide>
        <p15:guide id="3" pos="7464">
          <p15:clr>
            <a:srgbClr val="FBAE40"/>
          </p15:clr>
        </p15:guide>
        <p15:guide id="4" orient="horz" pos="2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Generic Text" userDrawn="1">
  <p:cSld name="8_Generic Text"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F615FB-4BF0-AB43-91C8-4D32549EA4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0FC0F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BFA30AE-D552-CB43-9117-ED98BBD3E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90318" y="343718"/>
            <a:ext cx="3858782" cy="2344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buNone/>
              <a:tabLst>
                <a:tab pos="5308600" algn="l"/>
              </a:tabLst>
              <a:defRPr sz="8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2" name="Google Shape;38;p100">
            <a:extLst>
              <a:ext uri="{FF2B5EF4-FFF2-40B4-BE49-F238E27FC236}">
                <a16:creationId xmlns:a16="http://schemas.microsoft.com/office/drawing/2014/main" id="{2E3C2141-811A-F875-37E8-43FF5FA2C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9533" y="383020"/>
            <a:ext cx="7679966" cy="99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230188" lvl="0" indent="-1588" algn="l">
              <a:lnSpc>
                <a:spcPts val="378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tabLst/>
              <a:defRPr sz="3400" b="0" i="0">
                <a:solidFill>
                  <a:schemeClr val="tx1"/>
                </a:solidFill>
                <a:latin typeface="Alegreya Sans Black" pitchFamily="2" charset="77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Google Shape;97;p70">
            <a:extLst>
              <a:ext uri="{FF2B5EF4-FFF2-40B4-BE49-F238E27FC236}">
                <a16:creationId xmlns:a16="http://schemas.microsoft.com/office/drawing/2014/main" id="{7BA16F89-152B-44BA-1480-C244C26AB18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4560" y="6392233"/>
            <a:ext cx="750770" cy="2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40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88">
          <p15:clr>
            <a:srgbClr val="FBAE40"/>
          </p15:clr>
        </p15:guide>
        <p15:guide id="3" pos="7464">
          <p15:clr>
            <a:srgbClr val="FBAE40"/>
          </p15:clr>
        </p15:guide>
        <p15:guide id="4" orient="horz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F61175-00CF-43D5-8CB1-729DEC431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638" y="496843"/>
            <a:ext cx="852913" cy="101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48AE3F17-F4F6-48F9-96AA-D1990A75B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880360"/>
            <a:ext cx="8229600" cy="1097280"/>
          </a:xfrm>
        </p:spPr>
        <p:txBody>
          <a:bodyPr anchor="b">
            <a:noAutofit/>
          </a:bodyPr>
          <a:lstStyle>
            <a:lvl1pPr>
              <a:defRPr sz="6600">
                <a:latin typeface="Alegreya Sans Black" panose="00000A00000000000000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E8C1AF-B6DB-451E-A3A8-FEEB8B212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130040"/>
            <a:ext cx="8229600" cy="457200"/>
          </a:xfrm>
        </p:spPr>
        <p:txBody>
          <a:bodyPr anchor="ctr"/>
          <a:lstStyle>
            <a:lvl1pPr>
              <a:defRPr b="1">
                <a:latin typeface="Exo 2" panose="00000500000000000000" pitchFamily="50" charset="0"/>
              </a:defRPr>
            </a:lvl1pPr>
            <a:lvl2pPr>
              <a:defRPr b="1"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4620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001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B08E942-6F53-4274-B125-18B2F69D10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609" y="457469"/>
            <a:ext cx="914398" cy="109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019315E2-7C2D-425D-AA23-35038337C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880360"/>
            <a:ext cx="8229600" cy="1097280"/>
          </a:xfrm>
        </p:spPr>
        <p:txBody>
          <a:bodyPr anchor="b">
            <a:noAutofit/>
          </a:bodyPr>
          <a:lstStyle>
            <a:lvl1pPr>
              <a:defRPr sz="6600">
                <a:solidFill>
                  <a:schemeClr val="accent2"/>
                </a:solidFill>
                <a:latin typeface="Alegreya Sans Black" panose="00000A00000000000000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87DF20-B289-46D6-8F93-4A21D68B1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130040"/>
            <a:ext cx="8229600" cy="457200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Exo 2" panose="00000500000000000000" pitchFamily="50" charset="0"/>
              </a:defRPr>
            </a:lvl1pPr>
            <a:lvl2pPr>
              <a:defRPr b="1"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0797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800" y="2880360"/>
            <a:ext cx="8229600" cy="1097280"/>
          </a:xfrm>
        </p:spPr>
        <p:txBody>
          <a:bodyPr anchor="b">
            <a:noAutofit/>
          </a:bodyPr>
          <a:lstStyle>
            <a:lvl1pPr>
              <a:defRPr sz="6600">
                <a:latin typeface="Alegreya Sans Black" panose="00000A00000000000000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130040"/>
            <a:ext cx="8229600" cy="457200"/>
          </a:xfrm>
        </p:spPr>
        <p:txBody>
          <a:bodyPr anchor="ctr"/>
          <a:lstStyle>
            <a:lvl1pPr>
              <a:defRPr b="1">
                <a:latin typeface="Exo 2" panose="00000500000000000000" pitchFamily="50" charset="0"/>
              </a:defRPr>
            </a:lvl1pPr>
            <a:lvl2pPr>
              <a:defRPr b="1"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927BE7-D32C-4B3C-B4F4-D1DCEF693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786" y="461555"/>
            <a:ext cx="912045" cy="10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7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D9311B3-6A82-4657-A487-E5392890B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>
              <a:defRPr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E7954E3F-1C73-42F9-8A2E-F979C9BC1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E7497AF-3A04-4FCB-802D-243A41A64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6906" y="462497"/>
            <a:ext cx="547227" cy="65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;p7">
            <a:extLst>
              <a:ext uri="{FF2B5EF4-FFF2-40B4-BE49-F238E27FC236}">
                <a16:creationId xmlns:a16="http://schemas.microsoft.com/office/drawing/2014/main" id="{FE76C3DA-0D7E-4619-A809-971866AF1AF7}"/>
              </a:ext>
            </a:extLst>
          </p:cNvPr>
          <p:cNvSpPr txBox="1"/>
          <p:nvPr userDrawn="1"/>
        </p:nvSpPr>
        <p:spPr>
          <a:xfrm>
            <a:off x="609600" y="985838"/>
            <a:ext cx="781050" cy="814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/>
            </a:pPr>
            <a:r>
              <a:rPr lang="en" sz="9600" dirty="0">
                <a:solidFill>
                  <a:schemeClr val="accent2"/>
                </a:solidFill>
                <a:latin typeface="Exo 2" panose="00000500000000000000" pitchFamily="50" charset="0"/>
                <a:ea typeface="Exo 2"/>
                <a:cs typeface="Exo 2"/>
                <a:sym typeface="Exo 2"/>
              </a:rPr>
              <a:t>“</a:t>
            </a:r>
            <a:endParaRPr sz="9600" dirty="0">
              <a:solidFill>
                <a:schemeClr val="accent2"/>
              </a:solidFill>
              <a:latin typeface="Exo 2" panose="00000500000000000000" pitchFamily="50" charset="0"/>
              <a:ea typeface="Exo 2"/>
              <a:cs typeface="Exo 2"/>
              <a:sym typeface="Exo 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91401" y="1167606"/>
            <a:ext cx="9409198" cy="4522788"/>
          </a:xfrm>
        </p:spPr>
        <p:txBody>
          <a:bodyPr>
            <a:normAutofit/>
          </a:bodyPr>
          <a:lstStyle>
            <a:lvl1pPr marL="457200" indent="-457200">
              <a:buSzPct val="60000"/>
              <a:buFont typeface="Arial" panose="020B0604020202020204" pitchFamily="34" charset="0"/>
              <a:buChar char="►"/>
              <a:defRPr sz="3200" b="1">
                <a:solidFill>
                  <a:schemeClr val="bg1"/>
                </a:solidFill>
                <a:latin typeface="Exo 2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4DB25-1556-4258-AE60-B1F58DF0E9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87CC2632-EE48-4073-996E-23374D9054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00414C4-1F82-4ED2-B587-B5A541AD4B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8244" y="459516"/>
            <a:ext cx="544551" cy="6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81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32AB507-86DD-489B-85EB-0A554DF56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6906" y="462497"/>
            <a:ext cx="547227" cy="65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199"/>
            <a:ext cx="9601200" cy="9144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02172"/>
            <a:ext cx="4933949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398463" indent="-228600" algn="l">
              <a:lnSpc>
                <a:spcPct val="100000"/>
              </a:lnSpc>
              <a:spcBef>
                <a:spcPts val="1800"/>
              </a:spcBef>
              <a:buSzPct val="75000"/>
              <a:buFont typeface="Arial" panose="020B0604020202020204" pitchFamily="34" charset="0"/>
              <a:buChar char="►"/>
              <a:defRPr sz="1800">
                <a:latin typeface="Exo 2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0" y="2101850"/>
            <a:ext cx="4933950" cy="3657600"/>
          </a:xfrm>
        </p:spPr>
        <p:txBody>
          <a:bodyPr>
            <a:normAutofit/>
          </a:bodyPr>
          <a:lstStyle>
            <a:lvl1pPr marL="457200" indent="-287338">
              <a:lnSpc>
                <a:spcPct val="100000"/>
              </a:lnSpc>
              <a:spcBef>
                <a:spcPts val="1800"/>
              </a:spcBef>
              <a:buSzPct val="75000"/>
              <a:buFont typeface="Arial" panose="020B0604020202020204" pitchFamily="34" charset="0"/>
              <a:buChar char="►"/>
              <a:defRPr sz="1800">
                <a:latin typeface="Exo 2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1977FE-8158-4344-88C5-261257798F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76FB9A64-586C-4140-AFFF-CDFA20DD2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1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71A4A38-40E6-40C9-B619-B1BF155B14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6906" y="462497"/>
            <a:ext cx="547227" cy="65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7200"/>
            <a:ext cx="9601200" cy="9144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02172"/>
            <a:ext cx="329184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398463" indent="-228600" algn="l">
              <a:lnSpc>
                <a:spcPct val="100000"/>
              </a:lnSpc>
              <a:spcBef>
                <a:spcPts val="1800"/>
              </a:spcBef>
              <a:buSzPct val="75000"/>
              <a:buFont typeface="Arial" panose="020B0604020202020204" pitchFamily="34" charset="0"/>
              <a:buChar char="►"/>
              <a:defRPr sz="1800">
                <a:latin typeface="Exo 2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50080" y="2101850"/>
            <a:ext cx="3291840" cy="3657600"/>
          </a:xfrm>
        </p:spPr>
        <p:txBody>
          <a:bodyPr>
            <a:normAutofit/>
          </a:bodyPr>
          <a:lstStyle>
            <a:lvl1pPr marL="398463" indent="-228600">
              <a:lnSpc>
                <a:spcPct val="100000"/>
              </a:lnSpc>
              <a:spcBef>
                <a:spcPts val="1800"/>
              </a:spcBef>
              <a:buSzPct val="75000"/>
              <a:buFont typeface="Arial" panose="020B0604020202020204" pitchFamily="34" charset="0"/>
              <a:buChar char="►"/>
              <a:defRPr sz="1800">
                <a:latin typeface="Exo 2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214360" y="2101850"/>
            <a:ext cx="3291840" cy="3657600"/>
          </a:xfrm>
        </p:spPr>
        <p:txBody>
          <a:bodyPr>
            <a:normAutofit/>
          </a:bodyPr>
          <a:lstStyle>
            <a:lvl1pPr marL="398463" indent="-228600">
              <a:lnSpc>
                <a:spcPct val="100000"/>
              </a:lnSpc>
              <a:spcBef>
                <a:spcPts val="1800"/>
              </a:spcBef>
              <a:buSzPct val="75000"/>
              <a:buFont typeface="Arial" panose="020B0604020202020204" pitchFamily="34" charset="0"/>
              <a:buChar char="►"/>
              <a:defRPr sz="1800">
                <a:latin typeface="Exo 2" panose="00000500000000000000" pitchFamily="50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C7E0FF-74B7-4113-8406-519C357930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235DB525-45B5-4054-8AF5-FBB8DB6AF5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7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D071E2-072D-451C-90B6-66795A6F149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35DBB-73A5-4D35-9616-CA4E5F8006D2}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33525" y="2705100"/>
            <a:ext cx="4114800" cy="274700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7663" indent="-228600" algn="l">
              <a:lnSpc>
                <a:spcPct val="100000"/>
              </a:lnSpc>
              <a:spcBef>
                <a:spcPts val="1800"/>
              </a:spcBef>
              <a:buSzPct val="75000"/>
              <a:buFont typeface="Arial" panose="020B0604020202020204" pitchFamily="34" charset="0"/>
              <a:buChar char="►"/>
              <a:defRPr sz="1800">
                <a:latin typeface="Exo 2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428750"/>
            <a:ext cx="4953000" cy="128016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631F474-FB2F-4977-A8FE-548AABA64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172200"/>
            <a:ext cx="685800" cy="685800"/>
          </a:xfr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bg1"/>
                </a:solidFill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B868739D-729A-4664-8E94-77D8225BC7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A89E1B8-6C1D-4099-846A-AA6A59DE0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6906" y="457920"/>
            <a:ext cx="547227" cy="65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9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1ABDD8-F0CC-4540-BFCA-306941FE8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0"/>
            <a:ext cx="685800" cy="685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1"/>
                </a:solidFill>
                <a:latin typeface="Exo 2" panose="00000500000000000000" pitchFamily="50" charset="0"/>
              </a:defRPr>
            </a:lvl1pPr>
          </a:lstStyle>
          <a:p>
            <a:pPr>
              <a:defRPr/>
            </a:pPr>
            <a:fld id="{28E2393B-7169-466E-B436-E2170B5DB2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Title Placeholder 10">
            <a:extLst>
              <a:ext uri="{FF2B5EF4-FFF2-40B4-BE49-F238E27FC236}">
                <a16:creationId xmlns:a16="http://schemas.microsoft.com/office/drawing/2014/main" id="{3F473165-06A6-4A66-A032-E4AB70F3F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1082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</a:p>
        </p:txBody>
      </p:sp>
      <p:sp>
        <p:nvSpPr>
          <p:cNvPr id="1028" name="Text Placeholder 11">
            <a:extLst>
              <a:ext uri="{FF2B5EF4-FFF2-40B4-BE49-F238E27FC236}">
                <a16:creationId xmlns:a16="http://schemas.microsoft.com/office/drawing/2014/main" id="{B66A67A7-BC86-4200-A32D-481FA9DD1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4163"/>
            <a:ext cx="10820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dirty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5" r:id="rId4"/>
    <p:sldLayoutId id="2147483704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714" r:id="rId13"/>
    <p:sldLayoutId id="2147483715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legreya Sans" panose="00000500000000000000" pitchFamily="2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Exo 2" panose="00000500000000000000" pitchFamily="50" charset="0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3dsqFJU4cu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D14E-149D-42D4-AAA1-789FA24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85416"/>
            <a:ext cx="9683496" cy="2487168"/>
          </a:xfrm>
        </p:spPr>
        <p:txBody>
          <a:bodyPr/>
          <a:lstStyle/>
          <a:p>
            <a: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 potrzeby </a:t>
            </a:r>
            <a:b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pragnienia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D8E90B9-C6AD-E968-B5A0-4A25C6A7F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03" y="336799"/>
            <a:ext cx="1412753" cy="141275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4548305-AF7F-7013-20FB-7FEDB9FE0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04" y="330707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D9A64-E187-0649-1BA0-A43734FC6F7F}"/>
              </a:ext>
            </a:extLst>
          </p:cNvPr>
          <p:cNvSpPr/>
          <p:nvPr/>
        </p:nvSpPr>
        <p:spPr>
          <a:xfrm>
            <a:off x="118333" y="107577"/>
            <a:ext cx="11962505" cy="6648226"/>
          </a:xfrm>
          <a:prstGeom prst="rect">
            <a:avLst/>
          </a:prstGeom>
          <a:solidFill>
            <a:srgbClr val="0FC0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B7370-638D-571E-6534-51F2BE3A9F08}"/>
              </a:ext>
            </a:extLst>
          </p:cNvPr>
          <p:cNvSpPr txBox="1"/>
          <p:nvPr/>
        </p:nvSpPr>
        <p:spPr>
          <a:xfrm>
            <a:off x="398032" y="2567226"/>
            <a:ext cx="1309205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50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myślisz o </a:t>
            </a:r>
            <a:r>
              <a:rPr lang="pl-PL" sz="50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kryzysie klimatycznym</a:t>
            </a:r>
            <a:r>
              <a:rPr lang="pl-PL" sz="50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29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E885B-C684-7B16-E199-C4AD8A3E8638}"/>
              </a:ext>
            </a:extLst>
          </p:cNvPr>
          <p:cNvSpPr/>
          <p:nvPr/>
        </p:nvSpPr>
        <p:spPr>
          <a:xfrm>
            <a:off x="2143125" y="1121246"/>
            <a:ext cx="7486650" cy="496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863D6-8B6A-CD2C-E698-4D789AAE5936}"/>
              </a:ext>
            </a:extLst>
          </p:cNvPr>
          <p:cNvSpPr txBox="1"/>
          <p:nvPr/>
        </p:nvSpPr>
        <p:spPr>
          <a:xfrm>
            <a:off x="4876448" y="1323975"/>
            <a:ext cx="203322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4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SUSZA</a:t>
            </a:r>
          </a:p>
        </p:txBody>
      </p:sp>
      <p:pic>
        <p:nvPicPr>
          <p:cNvPr id="6" name="Graphic 2" descr="Leaky Tap with solid fill">
            <a:extLst>
              <a:ext uri="{FF2B5EF4-FFF2-40B4-BE49-F238E27FC236}">
                <a16:creationId xmlns:a16="http://schemas.microsoft.com/office/drawing/2014/main" id="{36EF6106-5411-169A-36BB-BBCDC6A2A7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5361" y="2093416"/>
            <a:ext cx="2162175" cy="2162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736F5-66B4-BD46-42C4-FB9D1AD6A83F}"/>
              </a:ext>
            </a:extLst>
          </p:cNvPr>
          <p:cNvSpPr txBox="1"/>
          <p:nvPr/>
        </p:nvSpPr>
        <p:spPr>
          <a:xfrm>
            <a:off x="2428569" y="4333696"/>
            <a:ext cx="692898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Wysokie temperatury utrzymujące się tygodniami, brak deszczu</a:t>
            </a:r>
          </a:p>
        </p:txBody>
      </p:sp>
    </p:spTree>
    <p:extLst>
      <p:ext uri="{BB962C8B-B14F-4D97-AF65-F5344CB8AC3E}">
        <p14:creationId xmlns:p14="http://schemas.microsoft.com/office/powerpoint/2010/main" val="321594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E885B-C684-7B16-E199-C4AD8A3E8638}"/>
              </a:ext>
            </a:extLst>
          </p:cNvPr>
          <p:cNvSpPr/>
          <p:nvPr/>
        </p:nvSpPr>
        <p:spPr>
          <a:xfrm>
            <a:off x="2143125" y="1121246"/>
            <a:ext cx="7486650" cy="496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863D6-8B6A-CD2C-E698-4D789AAE5936}"/>
              </a:ext>
            </a:extLst>
          </p:cNvPr>
          <p:cNvSpPr txBox="1"/>
          <p:nvPr/>
        </p:nvSpPr>
        <p:spPr>
          <a:xfrm>
            <a:off x="4499096" y="1323975"/>
            <a:ext cx="321725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POWÓDŹ</a:t>
            </a:r>
          </a:p>
        </p:txBody>
      </p:sp>
      <p:pic>
        <p:nvPicPr>
          <p:cNvPr id="3" name="Graphic 4" descr="Wave with solid fill">
            <a:extLst>
              <a:ext uri="{FF2B5EF4-FFF2-40B4-BE49-F238E27FC236}">
                <a16:creationId xmlns:a16="http://schemas.microsoft.com/office/drawing/2014/main" id="{1838C7A4-957B-B7D6-13F1-79B9A09816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4460" y="2093416"/>
            <a:ext cx="1743075" cy="174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2B1D1-9723-604D-BCEF-08EE5547C182}"/>
              </a:ext>
            </a:extLst>
          </p:cNvPr>
          <p:cNvSpPr txBox="1"/>
          <p:nvPr/>
        </p:nvSpPr>
        <p:spPr>
          <a:xfrm>
            <a:off x="3011772" y="4164420"/>
            <a:ext cx="619189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Ulewne deszcze,</a:t>
            </a:r>
            <a:br>
              <a:rPr lang="pl-PL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nagły wzrost</a:t>
            </a:r>
            <a:r>
              <a:rPr lang="pl-PL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poziomu </a:t>
            </a:r>
            <a:b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rzek i mórz</a:t>
            </a:r>
          </a:p>
        </p:txBody>
      </p:sp>
    </p:spTree>
    <p:extLst>
      <p:ext uri="{BB962C8B-B14F-4D97-AF65-F5344CB8AC3E}">
        <p14:creationId xmlns:p14="http://schemas.microsoft.com/office/powerpoint/2010/main" val="307439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E885B-C684-7B16-E199-C4AD8A3E8638}"/>
              </a:ext>
            </a:extLst>
          </p:cNvPr>
          <p:cNvSpPr/>
          <p:nvPr/>
        </p:nvSpPr>
        <p:spPr>
          <a:xfrm>
            <a:off x="2143125" y="1121246"/>
            <a:ext cx="7486650" cy="496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863D6-8B6A-CD2C-E698-4D789AAE5936}"/>
              </a:ext>
            </a:extLst>
          </p:cNvPr>
          <p:cNvSpPr txBox="1"/>
          <p:nvPr/>
        </p:nvSpPr>
        <p:spPr>
          <a:xfrm>
            <a:off x="3974302" y="1323975"/>
            <a:ext cx="512261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CHOROBY ROŚLIN</a:t>
            </a:r>
          </a:p>
        </p:txBody>
      </p:sp>
      <p:pic>
        <p:nvPicPr>
          <p:cNvPr id="6" name="Graphic 5" descr="Wilting Pot Plant with solid fill">
            <a:extLst>
              <a:ext uri="{FF2B5EF4-FFF2-40B4-BE49-F238E27FC236}">
                <a16:creationId xmlns:a16="http://schemas.microsoft.com/office/drawing/2014/main" id="{9FF398C9-8104-ABA5-4A0F-4C666381C7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71" y="2296145"/>
            <a:ext cx="1619250" cy="1619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EF788-69F5-01F0-2C57-746420039064}"/>
              </a:ext>
            </a:extLst>
          </p:cNvPr>
          <p:cNvSpPr txBox="1"/>
          <p:nvPr/>
        </p:nvSpPr>
        <p:spPr>
          <a:xfrm>
            <a:off x="3697939" y="4118124"/>
            <a:ext cx="479612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Choroby zakaźne, które niszczą uprawy</a:t>
            </a:r>
            <a:endParaRPr lang="pl-PL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(np. choroba czarnych strąków kakao)</a:t>
            </a:r>
          </a:p>
        </p:txBody>
      </p:sp>
    </p:spTree>
    <p:extLst>
      <p:ext uri="{BB962C8B-B14F-4D97-AF65-F5344CB8AC3E}">
        <p14:creationId xmlns:p14="http://schemas.microsoft.com/office/powerpoint/2010/main" val="129124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E885B-C684-7B16-E199-C4AD8A3E8638}"/>
              </a:ext>
            </a:extLst>
          </p:cNvPr>
          <p:cNvSpPr/>
          <p:nvPr/>
        </p:nvSpPr>
        <p:spPr>
          <a:xfrm>
            <a:off x="2143125" y="1121246"/>
            <a:ext cx="7486650" cy="496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863D6-8B6A-CD2C-E698-4D789AAE5936}"/>
              </a:ext>
            </a:extLst>
          </p:cNvPr>
          <p:cNvSpPr txBox="1"/>
          <p:nvPr/>
        </p:nvSpPr>
        <p:spPr>
          <a:xfrm>
            <a:off x="2842203" y="1323975"/>
            <a:ext cx="650759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l-P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TREMALNA POGODA</a:t>
            </a:r>
          </a:p>
        </p:txBody>
      </p:sp>
      <p:pic>
        <p:nvPicPr>
          <p:cNvPr id="3" name="Graphic 6" descr="Lightning with solid fill">
            <a:extLst>
              <a:ext uri="{FF2B5EF4-FFF2-40B4-BE49-F238E27FC236}">
                <a16:creationId xmlns:a16="http://schemas.microsoft.com/office/drawing/2014/main" id="{A55CCE47-2C32-0BA1-F266-419597883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1435" y="2346420"/>
            <a:ext cx="1889129" cy="1889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8D0922-7A97-9ECB-F739-9CF4B09D0064}"/>
              </a:ext>
            </a:extLst>
          </p:cNvPr>
          <p:cNvSpPr txBox="1"/>
          <p:nvPr/>
        </p:nvSpPr>
        <p:spPr>
          <a:xfrm>
            <a:off x="3474773" y="4235549"/>
            <a:ext cx="539485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Zmienna </a:t>
            </a:r>
            <a:b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nieprzewidywalna pogoda</a:t>
            </a:r>
          </a:p>
        </p:txBody>
      </p:sp>
    </p:spTree>
    <p:extLst>
      <p:ext uri="{BB962C8B-B14F-4D97-AF65-F5344CB8AC3E}">
        <p14:creationId xmlns:p14="http://schemas.microsoft.com/office/powerpoint/2010/main" val="383427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B863D6-8B6A-CD2C-E698-4D789AAE5936}"/>
              </a:ext>
            </a:extLst>
          </p:cNvPr>
          <p:cNvSpPr txBox="1"/>
          <p:nvPr/>
        </p:nvSpPr>
        <p:spPr>
          <a:xfrm>
            <a:off x="2903702" y="1323975"/>
            <a:ext cx="638459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TEMPERATUR</a:t>
            </a:r>
          </a:p>
        </p:txBody>
      </p:sp>
      <p:pic>
        <p:nvPicPr>
          <p:cNvPr id="6" name="Graphic 7" descr="High temperature with solid fill">
            <a:extLst>
              <a:ext uri="{FF2B5EF4-FFF2-40B4-BE49-F238E27FC236}">
                <a16:creationId xmlns:a16="http://schemas.microsoft.com/office/drawing/2014/main" id="{495EF799-416C-5C00-61BD-11D9A1A0BD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1612" y="2383728"/>
            <a:ext cx="1628775" cy="1628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E8E69-5F48-E8DB-579D-9BF2EFB7D17D}"/>
              </a:ext>
            </a:extLst>
          </p:cNvPr>
          <p:cNvSpPr txBox="1"/>
          <p:nvPr/>
        </p:nvSpPr>
        <p:spPr>
          <a:xfrm>
            <a:off x="3320241" y="4485696"/>
            <a:ext cx="555151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Upalne temperatury, suche powietrze i susze </a:t>
            </a:r>
          </a:p>
        </p:txBody>
      </p:sp>
    </p:spTree>
    <p:extLst>
      <p:ext uri="{BB962C8B-B14F-4D97-AF65-F5344CB8AC3E}">
        <p14:creationId xmlns:p14="http://schemas.microsoft.com/office/powerpoint/2010/main" val="208311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E885B-C684-7B16-E199-C4AD8A3E8638}"/>
              </a:ext>
            </a:extLst>
          </p:cNvPr>
          <p:cNvSpPr/>
          <p:nvPr/>
        </p:nvSpPr>
        <p:spPr>
          <a:xfrm>
            <a:off x="2529490" y="1323975"/>
            <a:ext cx="7486650" cy="496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863D6-8B6A-CD2C-E698-4D789AAE5936}"/>
              </a:ext>
            </a:extLst>
          </p:cNvPr>
          <p:cNvSpPr txBox="1"/>
          <p:nvPr/>
        </p:nvSpPr>
        <p:spPr>
          <a:xfrm>
            <a:off x="2013718" y="1323975"/>
            <a:ext cx="851819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UTRATA BIORÓŻNORODNOŚCI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7CE2DC-3C58-4906-6909-10398654E327}"/>
              </a:ext>
            </a:extLst>
          </p:cNvPr>
          <p:cNvGrpSpPr/>
          <p:nvPr/>
        </p:nvGrpSpPr>
        <p:grpSpPr>
          <a:xfrm>
            <a:off x="5070475" y="2093416"/>
            <a:ext cx="2051050" cy="1765300"/>
            <a:chOff x="0" y="0"/>
            <a:chExt cx="1473200" cy="1435100"/>
          </a:xfrm>
        </p:grpSpPr>
        <p:pic>
          <p:nvPicPr>
            <p:cNvPr id="7" name="Graphic 12" descr="Banana with solid fill">
              <a:extLst>
                <a:ext uri="{FF2B5EF4-FFF2-40B4-BE49-F238E27FC236}">
                  <a16:creationId xmlns:a16="http://schemas.microsoft.com/office/drawing/2014/main" id="{B6A0EFAE-82C0-9C2A-598B-F0E43D022B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5000" cy="635000"/>
            </a:xfrm>
            <a:prstGeom prst="rect">
              <a:avLst/>
            </a:prstGeom>
          </p:spPr>
        </p:pic>
        <p:pic>
          <p:nvPicPr>
            <p:cNvPr id="8" name="Graphic 9" descr="Leaf with solid fill">
              <a:extLst>
                <a:ext uri="{FF2B5EF4-FFF2-40B4-BE49-F238E27FC236}">
                  <a16:creationId xmlns:a16="http://schemas.microsoft.com/office/drawing/2014/main" id="{52E8B89B-9CB6-86BA-87E1-C915D7C9528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3600" y="25400"/>
              <a:ext cx="609600" cy="609600"/>
            </a:xfrm>
            <a:prstGeom prst="rect">
              <a:avLst/>
            </a:prstGeom>
          </p:spPr>
        </p:pic>
        <p:pic>
          <p:nvPicPr>
            <p:cNvPr id="9" name="Graphic 10" descr="Fish with solid fill">
              <a:extLst>
                <a:ext uri="{FF2B5EF4-FFF2-40B4-BE49-F238E27FC236}">
                  <a16:creationId xmlns:a16="http://schemas.microsoft.com/office/drawing/2014/main" id="{889C0BBF-38BA-37D9-9F62-268E2A14A65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9400" y="520700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E29AFA-995D-20E0-CF48-6F0EA897DA36}"/>
              </a:ext>
            </a:extLst>
          </p:cNvPr>
          <p:cNvSpPr txBox="1"/>
          <p:nvPr/>
        </p:nvSpPr>
        <p:spPr>
          <a:xfrm>
            <a:off x="2529490" y="4164420"/>
            <a:ext cx="731170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gatunków jest zagrożonych wyginięciem, choroby zwierząt są bardziej powszechne </a:t>
            </a:r>
          </a:p>
        </p:txBody>
      </p:sp>
    </p:spTree>
    <p:extLst>
      <p:ext uri="{BB962C8B-B14F-4D97-AF65-F5344CB8AC3E}">
        <p14:creationId xmlns:p14="http://schemas.microsoft.com/office/powerpoint/2010/main" val="115003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D9A64-E187-0649-1BA0-A43734FC6F7F}"/>
              </a:ext>
            </a:extLst>
          </p:cNvPr>
          <p:cNvSpPr/>
          <p:nvPr/>
        </p:nvSpPr>
        <p:spPr>
          <a:xfrm>
            <a:off x="114747" y="104887"/>
            <a:ext cx="11962505" cy="6648226"/>
          </a:xfrm>
          <a:prstGeom prst="rect">
            <a:avLst/>
          </a:prstGeom>
          <a:solidFill>
            <a:srgbClr val="0FC0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446A4-64B0-AFB6-B739-329E6DAB275B}"/>
              </a:ext>
            </a:extLst>
          </p:cNvPr>
          <p:cNvSpPr txBox="1"/>
          <p:nvPr/>
        </p:nvSpPr>
        <p:spPr>
          <a:xfrm>
            <a:off x="1289304" y="2301330"/>
            <a:ext cx="9906895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jest Wasze wyzwanie?</a:t>
            </a:r>
          </a:p>
          <a:p>
            <a:pPr algn="ctr"/>
            <a:endParaRPr lang="pl-PL" sz="3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to wyzwanie wpłynie na </a:t>
            </a:r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wasze gospodarstwo</a:t>
            </a:r>
            <a:r>
              <a:rPr lang="pl-PL" sz="3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endParaRPr lang="pl-PL" sz="32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to wyzwanie wpłynie na Wasze podstawowe potrzeby?</a:t>
            </a:r>
          </a:p>
          <a:p>
            <a:endParaRPr lang="pl-PL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5AB19-5430-67AF-32DB-B0803964803E}"/>
              </a:ext>
            </a:extLst>
          </p:cNvPr>
          <p:cNvSpPr txBox="1"/>
          <p:nvPr/>
        </p:nvSpPr>
        <p:spPr>
          <a:xfrm>
            <a:off x="685800" y="435400"/>
            <a:ext cx="1092708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4000" b="1" noProof="0" dirty="0">
                <a:solidFill>
                  <a:srgbClr val="D4F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na ćwiczenie „Kryzys klimatyczny a potrzeby”! </a:t>
            </a:r>
          </a:p>
        </p:txBody>
      </p:sp>
    </p:spTree>
    <p:extLst>
      <p:ext uri="{BB962C8B-B14F-4D97-AF65-F5344CB8AC3E}">
        <p14:creationId xmlns:p14="http://schemas.microsoft.com/office/powerpoint/2010/main" val="332298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1;p25" descr="A person holding a can&#10;&#10;Description automatically generated with low confidence">
            <a:extLst>
              <a:ext uri="{FF2B5EF4-FFF2-40B4-BE49-F238E27FC236}">
                <a16:creationId xmlns:a16="http://schemas.microsoft.com/office/drawing/2014/main" id="{D4302E0D-A498-A7A1-A5FE-9A71DE2D11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605" b="24228"/>
          <a:stretch/>
        </p:blipFill>
        <p:spPr>
          <a:xfrm>
            <a:off x="5977128" y="1084670"/>
            <a:ext cx="5198167" cy="5036101"/>
          </a:xfrm>
          <a:prstGeom prst="rect">
            <a:avLst/>
          </a:prstGeom>
          <a:noFill/>
          <a:ln>
            <a:noFill/>
          </a:ln>
          <a:effectLst>
            <a:outerShdw blurRad="292100" dist="152400" dir="2100000" sx="101000" sy="101000" algn="ctr" rotWithShape="0">
              <a:srgbClr val="000000">
                <a:alpha val="32941"/>
              </a:srgbClr>
            </a:outerShdw>
          </a:effec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547A143E-C9DA-8784-18D3-574DE47B4298}"/>
              </a:ext>
            </a:extLst>
          </p:cNvPr>
          <p:cNvSpPr txBox="1"/>
          <p:nvPr/>
        </p:nvSpPr>
        <p:spPr>
          <a:xfrm>
            <a:off x="175774" y="874455"/>
            <a:ext cx="567333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8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WYBIERZ </a:t>
            </a:r>
          </a:p>
          <a:p>
            <a:pPr algn="ctr"/>
            <a:r>
              <a:rPr lang="pl-PL" sz="8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FAIRTRADE</a:t>
            </a:r>
            <a:endParaRPr lang="en-US" sz="8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9F1C4A9-6260-6BBE-797D-EFE9BFC05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82" y="3916602"/>
            <a:ext cx="1518036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5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D9A64-E187-0649-1BA0-A43734FC6F7F}"/>
              </a:ext>
            </a:extLst>
          </p:cNvPr>
          <p:cNvSpPr/>
          <p:nvPr/>
        </p:nvSpPr>
        <p:spPr>
          <a:xfrm>
            <a:off x="114747" y="104887"/>
            <a:ext cx="11962505" cy="6648226"/>
          </a:xfrm>
          <a:prstGeom prst="rect">
            <a:avLst/>
          </a:prstGeom>
          <a:solidFill>
            <a:srgbClr val="0FC0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446A4-64B0-AFB6-B739-329E6DAB275B}"/>
              </a:ext>
            </a:extLst>
          </p:cNvPr>
          <p:cNvSpPr txBox="1"/>
          <p:nvPr/>
        </p:nvSpPr>
        <p:spPr>
          <a:xfrm>
            <a:off x="442452" y="1473798"/>
            <a:ext cx="11063748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6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Czego potrzebujemy do bycia zdrowymi i szczęśliwymi?</a:t>
            </a:r>
          </a:p>
          <a:p>
            <a:pPr algn="ctr"/>
            <a:endParaRPr lang="pl-PL" sz="36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6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Które spośród tych rzeczy są najważniejsze?</a:t>
            </a:r>
          </a:p>
          <a:p>
            <a:pPr algn="ctr"/>
            <a:endParaRPr lang="pl-PL" sz="360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6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Które spośród tych rzeczy są najmniej ważne?</a:t>
            </a:r>
          </a:p>
          <a:p>
            <a:endParaRPr lang="pl-PL" sz="2000" b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5AB19-5430-67AF-32DB-B0803964803E}"/>
              </a:ext>
            </a:extLst>
          </p:cNvPr>
          <p:cNvSpPr txBox="1"/>
          <p:nvPr/>
        </p:nvSpPr>
        <p:spPr>
          <a:xfrm>
            <a:off x="1351327" y="5674253"/>
            <a:ext cx="959995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4000" b="1" noProof="0" dirty="0">
                <a:solidFill>
                  <a:srgbClr val="D4FF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 na ćwiczenie „Potrzeby i pragnienia”! </a:t>
            </a:r>
          </a:p>
        </p:txBody>
      </p:sp>
    </p:spTree>
    <p:extLst>
      <p:ext uri="{BB962C8B-B14F-4D97-AF65-F5344CB8AC3E}">
        <p14:creationId xmlns:p14="http://schemas.microsoft.com/office/powerpoint/2010/main" val="157474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35F38-3E42-B03F-0F01-78AB62AC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3CA1-4C7C-F34B-2D22-21C96CAE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05456"/>
            <a:ext cx="8229600" cy="2487168"/>
          </a:xfrm>
        </p:spPr>
        <p:txBody>
          <a:bodyPr/>
          <a:lstStyle/>
          <a:p>
            <a: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Historia </a:t>
            </a:r>
            <a:b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Finda</a:t>
            </a:r>
            <a: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en-US" sz="8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Kuadio</a:t>
            </a: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EE8F781-36C3-71CF-CDDD-9AF01651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03" y="336799"/>
            <a:ext cx="1412753" cy="141275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D61E06F-142C-4554-31C1-83B30D49B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2" y="3118100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8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C4CF1A17-9FE6-68F1-8497-68604FF8C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3" y="3332513"/>
            <a:ext cx="4864608" cy="32422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5D2808-FE19-20C9-D386-20D747F2714E}"/>
              </a:ext>
            </a:extLst>
          </p:cNvPr>
          <p:cNvGrpSpPr/>
          <p:nvPr/>
        </p:nvGrpSpPr>
        <p:grpSpPr>
          <a:xfrm>
            <a:off x="4922054" y="283226"/>
            <a:ext cx="7376553" cy="3830922"/>
            <a:chOff x="1175887" y="480641"/>
            <a:chExt cx="11153263" cy="58967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97411E-6FB3-456A-5EFE-B61A86C1D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6072" y="1333500"/>
              <a:ext cx="3255182" cy="325518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50A502-FAFC-22F8-CA94-928CA67A1316}"/>
                </a:ext>
              </a:extLst>
            </p:cNvPr>
            <p:cNvGrpSpPr/>
            <p:nvPr/>
          </p:nvGrpSpPr>
          <p:grpSpPr>
            <a:xfrm>
              <a:off x="1175887" y="480641"/>
              <a:ext cx="5896717" cy="5896717"/>
              <a:chOff x="1175887" y="480641"/>
              <a:chExt cx="5896717" cy="589671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5047611-654C-6D3A-F677-6AE82749A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5887" y="480641"/>
                <a:ext cx="5896717" cy="5896717"/>
              </a:xfrm>
              <a:prstGeom prst="rect">
                <a:avLst/>
              </a:prstGeom>
            </p:spPr>
          </p:pic>
          <p:pic>
            <p:nvPicPr>
              <p:cNvPr id="5" name="Graphic 4" descr="Magnifying glass with solid fill">
                <a:extLst>
                  <a:ext uri="{FF2B5EF4-FFF2-40B4-BE49-F238E27FC236}">
                    <a16:creationId xmlns:a16="http://schemas.microsoft.com/office/drawing/2014/main" id="{DD15C08F-9EB2-B3C5-9B3E-018C06C28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48050" y="3055426"/>
                <a:ext cx="1181100" cy="1181100"/>
              </a:xfrm>
              <a:prstGeom prst="rect">
                <a:avLst/>
              </a:prstGeom>
            </p:spPr>
          </p:pic>
        </p:grpSp>
        <p:pic>
          <p:nvPicPr>
            <p:cNvPr id="6" name="Graphic 5" descr="Magnifying glass with solid fill">
              <a:extLst>
                <a:ext uri="{FF2B5EF4-FFF2-40B4-BE49-F238E27FC236}">
                  <a16:creationId xmlns:a16="http://schemas.microsoft.com/office/drawing/2014/main" id="{87CB2D68-B455-ADA5-FDF9-619F0E00ACD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99536" y="747743"/>
              <a:ext cx="5629614" cy="5629615"/>
            </a:xfrm>
            <a:prstGeom prst="rect">
              <a:avLst/>
            </a:prstGeom>
          </p:spPr>
        </p:pic>
        <p:pic>
          <p:nvPicPr>
            <p:cNvPr id="8" name="Graphic 7" descr="Marker with solid fill">
              <a:extLst>
                <a:ext uri="{FF2B5EF4-FFF2-40B4-BE49-F238E27FC236}">
                  <a16:creationId xmlns:a16="http://schemas.microsoft.com/office/drawing/2014/main" id="{7E8D5FCF-2966-059E-9A2C-EEDAF7244D1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7150" y="2141026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33BBDA9-8DBB-2480-D5C4-5FCD2726A988}"/>
              </a:ext>
            </a:extLst>
          </p:cNvPr>
          <p:cNvSpPr txBox="1"/>
          <p:nvPr/>
        </p:nvSpPr>
        <p:spPr>
          <a:xfrm>
            <a:off x="9221864" y="1905729"/>
            <a:ext cx="13577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Wybrzeże Kości Słoniowej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3D9E9-0E96-01D8-528B-82F0568E7B0F}"/>
              </a:ext>
            </a:extLst>
          </p:cNvPr>
          <p:cNvSpPr txBox="1"/>
          <p:nvPr/>
        </p:nvSpPr>
        <p:spPr>
          <a:xfrm>
            <a:off x="5145068" y="5466325"/>
            <a:ext cx="448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Finda Kouadio Théodore</a:t>
            </a:r>
            <a:b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wraz z żoną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Konan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Amalan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Cécile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podczas zbiorów kakao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BB16062-890B-6C5B-30B9-EBF8E8D60328}"/>
              </a:ext>
            </a:extLst>
          </p:cNvPr>
          <p:cNvSpPr txBox="1"/>
          <p:nvPr/>
        </p:nvSpPr>
        <p:spPr>
          <a:xfrm>
            <a:off x="187746" y="6359330"/>
            <a:ext cx="20064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fot. </a:t>
            </a:r>
            <a:r>
              <a:rPr lang="en-US" sz="800" dirty="0">
                <a:solidFill>
                  <a:schemeClr val="bg1"/>
                </a:solidFill>
              </a:rPr>
              <a:t>Mohamed Aly Diabate</a:t>
            </a:r>
            <a:r>
              <a:rPr lang="pl-PL" sz="800" dirty="0">
                <a:solidFill>
                  <a:schemeClr val="bg1"/>
                </a:solidFill>
              </a:rPr>
              <a:t> / Fairtrade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EF7F2C9-EEFE-EBF3-E0BD-5F0AE9F5A5E9}"/>
              </a:ext>
            </a:extLst>
          </p:cNvPr>
          <p:cNvSpPr txBox="1"/>
          <p:nvPr/>
        </p:nvSpPr>
        <p:spPr>
          <a:xfrm>
            <a:off x="6414419" y="2723313"/>
            <a:ext cx="135774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Afryka Zachodnia</a:t>
            </a:r>
          </a:p>
        </p:txBody>
      </p:sp>
    </p:spTree>
    <p:extLst>
      <p:ext uri="{BB962C8B-B14F-4D97-AF65-F5344CB8AC3E}">
        <p14:creationId xmlns:p14="http://schemas.microsoft.com/office/powerpoint/2010/main" val="246965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72CCD67F-D8A8-0247-3D25-A1F387C77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527303"/>
            <a:ext cx="8707263" cy="5803391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E586FA88-A8D8-1FDD-C573-67C6D40A25BA}"/>
              </a:ext>
            </a:extLst>
          </p:cNvPr>
          <p:cNvCxnSpPr>
            <a:cxnSpLocks/>
          </p:cNvCxnSpPr>
          <p:nvPr/>
        </p:nvCxnSpPr>
        <p:spPr>
          <a:xfrm flipH="1">
            <a:off x="7091172" y="3168027"/>
            <a:ext cx="2564892" cy="5047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F8516F-A8D6-F1FC-1DA5-6DE518BC6F77}"/>
              </a:ext>
            </a:extLst>
          </p:cNvPr>
          <p:cNvSpPr txBox="1"/>
          <p:nvPr/>
        </p:nvSpPr>
        <p:spPr>
          <a:xfrm>
            <a:off x="9756648" y="2919829"/>
            <a:ext cx="2112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Owoc kakaowca </a:t>
            </a: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skrywa w środku ziarna, z których powstaje czekolada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E757CF7-3126-08C3-EFCD-71373452D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12" y="4273296"/>
            <a:ext cx="2057400" cy="20574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1F3B608-6B56-7ABD-A8CF-ACABC02B98C6}"/>
              </a:ext>
            </a:extLst>
          </p:cNvPr>
          <p:cNvSpPr txBox="1"/>
          <p:nvPr/>
        </p:nvSpPr>
        <p:spPr>
          <a:xfrm>
            <a:off x="749808" y="6115252"/>
            <a:ext cx="20064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fot. </a:t>
            </a:r>
            <a:r>
              <a:rPr lang="en-US" sz="800" dirty="0">
                <a:solidFill>
                  <a:schemeClr val="bg1"/>
                </a:solidFill>
              </a:rPr>
              <a:t>Mohamed Aly Diabate</a:t>
            </a:r>
            <a:r>
              <a:rPr lang="pl-PL" sz="800" dirty="0">
                <a:solidFill>
                  <a:schemeClr val="bg1"/>
                </a:solidFill>
              </a:rPr>
              <a:t> / Fairtrade</a:t>
            </a:r>
          </a:p>
        </p:txBody>
      </p:sp>
    </p:spTree>
    <p:extLst>
      <p:ext uri="{BB962C8B-B14F-4D97-AF65-F5344CB8AC3E}">
        <p14:creationId xmlns:p14="http://schemas.microsoft.com/office/powerpoint/2010/main" val="249040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0E0CF7-4795-1EFB-6E71-C10F91BF1E5D}"/>
              </a:ext>
            </a:extLst>
          </p:cNvPr>
          <p:cNvGrpSpPr/>
          <p:nvPr/>
        </p:nvGrpSpPr>
        <p:grpSpPr>
          <a:xfrm>
            <a:off x="-100584" y="1533424"/>
            <a:ext cx="4364389" cy="3791152"/>
            <a:chOff x="6867525" y="1276350"/>
            <a:chExt cx="3064191" cy="29400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D8EF2B-CBF7-CA22-F1BA-908B3C11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3082" y="1503192"/>
              <a:ext cx="2638634" cy="271319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087EA9-9AB5-4D46-E8AC-41F2228B9F53}"/>
                </a:ext>
              </a:extLst>
            </p:cNvPr>
            <p:cNvSpPr/>
            <p:nvPr/>
          </p:nvSpPr>
          <p:spPr>
            <a:xfrm>
              <a:off x="6867525" y="1276350"/>
              <a:ext cx="1123950" cy="922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0F8131-0933-B993-CE19-D6BC77F094A5}"/>
              </a:ext>
            </a:extLst>
          </p:cNvPr>
          <p:cNvSpPr txBox="1"/>
          <p:nvPr/>
        </p:nvSpPr>
        <p:spPr>
          <a:xfrm>
            <a:off x="4882896" y="457200"/>
            <a:ext cx="6559296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Przeciętny rolnik uprawiający kakao w Wybrzeżu Kości Słoniowej często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zarabia </a:t>
            </a:r>
            <a:r>
              <a:rPr lang="pl-PL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mniej niż </a:t>
            </a:r>
            <a:r>
              <a:rPr lang="pl-PL" sz="3200" b="1" noProof="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$2,39 </a:t>
            </a:r>
            <a:r>
              <a:rPr lang="pl-PL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dziennie za swoją pracę. </a:t>
            </a:r>
          </a:p>
          <a:p>
            <a:endParaRPr lang="pl-P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daje ok. </a:t>
            </a:r>
            <a:r>
              <a:rPr lang="pl-PL" sz="3200" b="1" noProof="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5,23 zł </a:t>
            </a:r>
            <a:r>
              <a:rPr lang="pl-PL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dziennie (wg PPP, czyli w przeliczeniu na siłę nabywczą pieniądza). </a:t>
            </a:r>
          </a:p>
          <a:p>
            <a:endParaRPr lang="pl-P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Obecnie w Polsce minimalna stawka dzienna wynosi </a:t>
            </a:r>
            <a:r>
              <a:rPr lang="pl-PL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160,20 zł</a:t>
            </a:r>
            <a:r>
              <a:rPr lang="pl-PL" sz="3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78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4F7EA35-7F6D-D6AC-C5AA-FCC6AC5905F0}"/>
              </a:ext>
            </a:extLst>
          </p:cNvPr>
          <p:cNvGrpSpPr/>
          <p:nvPr/>
        </p:nvGrpSpPr>
        <p:grpSpPr>
          <a:xfrm>
            <a:off x="8281259" y="1007192"/>
            <a:ext cx="4481464" cy="3735944"/>
            <a:chOff x="8281259" y="1297622"/>
            <a:chExt cx="4481464" cy="3735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709724-CCFD-A470-0013-02EAF51AAD46}"/>
                </a:ext>
              </a:extLst>
            </p:cNvPr>
            <p:cNvSpPr txBox="1"/>
            <p:nvPr/>
          </p:nvSpPr>
          <p:spPr>
            <a:xfrm>
              <a:off x="8281259" y="1642100"/>
              <a:ext cx="3291840" cy="31085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pl-PL" sz="2800" b="1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Dzięki Fairtrade mogę dbać o moją rodzinę, opiekować się dziećmi, gdy zachorują, a także zabezpieczyć naszą przyszłość.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22194E-5550-A75F-5645-4D10AACB8B05}"/>
                </a:ext>
              </a:extLst>
            </p:cNvPr>
            <p:cNvSpPr txBox="1"/>
            <p:nvPr/>
          </p:nvSpPr>
          <p:spPr>
            <a:xfrm>
              <a:off x="8384129" y="1297622"/>
              <a:ext cx="104349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0" dirty="0">
                  <a:solidFill>
                    <a:srgbClr val="0EBFFC"/>
                  </a:solidFill>
                  <a:latin typeface="Alegreya Sans Black"/>
                  <a:ea typeface="Calibri"/>
                  <a:cs typeface="Calibri"/>
                </a:rPr>
                <a:t>“</a:t>
              </a:r>
              <a:endParaRPr lang="en-US" sz="6000" dirty="0">
                <a:solidFill>
                  <a:srgbClr val="0EBFFC"/>
                </a:solidFill>
                <a:latin typeface="Alegreya Sans Black" panose="00000A00000000000000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BE4BB1-F257-3880-D1D8-DFE0E013996A}"/>
                </a:ext>
              </a:extLst>
            </p:cNvPr>
            <p:cNvSpPr txBox="1"/>
            <p:nvPr/>
          </p:nvSpPr>
          <p:spPr>
            <a:xfrm>
              <a:off x="11514836" y="4017903"/>
              <a:ext cx="1247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EBFFC"/>
                  </a:solidFill>
                  <a:latin typeface="Alegreya Sans Black" panose="00000A00000000000000" pitchFamily="2" charset="0"/>
                </a:rPr>
                <a:t>”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DC71D62-79EA-8855-E8BB-94A88E08A6DD}"/>
              </a:ext>
            </a:extLst>
          </p:cNvPr>
          <p:cNvSpPr txBox="1"/>
          <p:nvPr/>
        </p:nvSpPr>
        <p:spPr>
          <a:xfrm>
            <a:off x="8930715" y="4481958"/>
            <a:ext cx="294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Finda Kouadio Théodore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72DCB47-DB8A-AB35-9C6C-AA44CC47D641}"/>
              </a:ext>
            </a:extLst>
          </p:cNvPr>
          <p:cNvSpPr txBox="1"/>
          <p:nvPr/>
        </p:nvSpPr>
        <p:spPr>
          <a:xfrm>
            <a:off x="6232263" y="5404692"/>
            <a:ext cx="20064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fot. </a:t>
            </a:r>
            <a:r>
              <a:rPr lang="en-US" sz="800" dirty="0">
                <a:solidFill>
                  <a:schemeClr val="bg1"/>
                </a:solidFill>
              </a:rPr>
              <a:t>Mohamed Aly Diabate</a:t>
            </a:r>
            <a:r>
              <a:rPr lang="pl-PL" sz="800" dirty="0">
                <a:solidFill>
                  <a:schemeClr val="bg1"/>
                </a:solidFill>
              </a:rPr>
              <a:t> / Fairtrade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839C0C6-32D7-C9DC-81D8-BD0784F2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5" y="889635"/>
            <a:ext cx="8121293" cy="541284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279FF90-E2AD-DDCD-E94E-EA0E0F712791}"/>
              </a:ext>
            </a:extLst>
          </p:cNvPr>
          <p:cNvSpPr txBox="1"/>
          <p:nvPr/>
        </p:nvSpPr>
        <p:spPr>
          <a:xfrm>
            <a:off x="306666" y="6057721"/>
            <a:ext cx="20064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fot. </a:t>
            </a:r>
            <a:r>
              <a:rPr lang="en-US" sz="800" dirty="0">
                <a:solidFill>
                  <a:schemeClr val="bg1"/>
                </a:solidFill>
              </a:rPr>
              <a:t>Mohamed Aly Diabate</a:t>
            </a:r>
            <a:r>
              <a:rPr lang="pl-PL" sz="800" dirty="0">
                <a:solidFill>
                  <a:schemeClr val="bg1"/>
                </a:solidFill>
              </a:rPr>
              <a:t> / Fairtrade</a:t>
            </a:r>
          </a:p>
        </p:txBody>
      </p:sp>
    </p:spTree>
    <p:extLst>
      <p:ext uri="{BB962C8B-B14F-4D97-AF65-F5344CB8AC3E}">
        <p14:creationId xmlns:p14="http://schemas.microsoft.com/office/powerpoint/2010/main" val="85689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l-PL" dirty="0">
                <a:latin typeface="Alegreya Sans ExtraBold" panose="00000900000000000000" pitchFamily="2" charset="0"/>
              </a:rPr>
              <a:t>Standardy Fairtrade </a:t>
            </a:r>
            <a:r>
              <a:rPr lang="pl-PL" sz="2400" dirty="0">
                <a:latin typeface="Alegreya Sans ExtraBold" panose="00000900000000000000" pitchFamily="2" charset="0"/>
              </a:rPr>
              <a:t>(</a:t>
            </a:r>
            <a:r>
              <a:rPr lang="pl-PL" sz="2400" dirty="0">
                <a:latin typeface="Alegreya Sans ExtraBold" panose="00000900000000000000" pitchFamily="2" charset="0"/>
                <a:hlinkClick r:id="rId3"/>
              </a:rPr>
              <a:t>zobacz film</a:t>
            </a:r>
            <a:r>
              <a:rPr lang="pl-PL" sz="2400" dirty="0">
                <a:latin typeface="Alegreya Sans ExtraBold" panose="00000900000000000000" pitchFamily="2" charset="0"/>
              </a:rPr>
              <a:t>)</a:t>
            </a:r>
            <a:endParaRPr lang="en-US" dirty="0">
              <a:latin typeface="Alegreya Sans ExtraBold" panose="00000900000000000000" pitchFamily="2" charset="0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4369242" y="3428999"/>
            <a:ext cx="3474720" cy="23949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1800"/>
              <a:buNone/>
            </a:pPr>
            <a:r>
              <a:rPr lang="pl-PL" sz="1400" b="1"/>
              <a:t>Standardy społeczne</a:t>
            </a:r>
            <a:endParaRPr lang="en-SG" sz="1400" b="1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pl-PL" sz="1400"/>
              <a:t>Standardy Fairtrade zobowiązują certyfikowane podmioty m.in. do przestrzegania praw pracowniczych, równouprawnienia płci oraz zakazują pracy przymusowej i pracy dzieci.</a:t>
            </a:r>
            <a:endParaRPr lang="en-SG" sz="1400"/>
          </a:p>
        </p:txBody>
      </p:sp>
      <p:sp>
        <p:nvSpPr>
          <p:cNvPr id="142" name="Google Shape;142;p23"/>
          <p:cNvSpPr/>
          <p:nvPr/>
        </p:nvSpPr>
        <p:spPr>
          <a:xfrm>
            <a:off x="8122920" y="3428999"/>
            <a:ext cx="3474720" cy="239494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1800"/>
              <a:buNone/>
            </a:pPr>
            <a:r>
              <a:rPr lang="pl-PL" sz="1400" b="1"/>
              <a:t>Standardy środowiskowe</a:t>
            </a:r>
            <a:endParaRPr lang="en-SG" sz="1400" b="1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1400"/>
              <a:t>Fairtrade promuje zrównoważone rolnictwo i ochronę środowiska oraz wspiera rolników w przystosowaniu się do zmian klimatu.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1400" b="1"/>
              <a:t>Ok. 50% produktów z certyfikatem Fairtrade ma również certyfikat rolnictwa ekologicznego.</a:t>
            </a:r>
          </a:p>
        </p:txBody>
      </p:sp>
      <p:sp>
        <p:nvSpPr>
          <p:cNvPr id="143" name="Google Shape;143;p23"/>
          <p:cNvSpPr/>
          <p:nvPr/>
        </p:nvSpPr>
        <p:spPr>
          <a:xfrm>
            <a:off x="594360" y="3428999"/>
            <a:ext cx="3474720" cy="2394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1800"/>
              <a:buNone/>
            </a:pPr>
            <a:r>
              <a:rPr lang="pl-PL" sz="1400" b="1"/>
              <a:t>Uczciwa zapłata za pracę</a:t>
            </a:r>
            <a:endParaRPr lang="en-SG" sz="1400" b="1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1400"/>
              <a:t>Cena minimalna zabezpiecza rolników przed wahaniami cen towarów na rynkach międzynarodowych.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1400"/>
              <a:t>Premia Fairtrade umożliwia realizację projektów rozwijających gospodarstwa lub służących lokalnej społeczności.</a:t>
            </a:r>
            <a:endParaRPr lang="en-SG" sz="1400"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4" name="Obraz 3" descr="Obraz zawierający osoba, kwiat, kolorowy&#10;&#10;Opis wygenerowany automatycznie">
            <a:extLst>
              <a:ext uri="{FF2B5EF4-FFF2-40B4-BE49-F238E27FC236}">
                <a16:creationId xmlns:a16="http://schemas.microsoft.com/office/drawing/2014/main" id="{7E6477D9-1877-BC7E-416E-FA17F9A957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r="164" b="8647"/>
          <a:stretch/>
        </p:blipFill>
        <p:spPr>
          <a:xfrm>
            <a:off x="4369242" y="1417338"/>
            <a:ext cx="3474718" cy="201166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F297D9A-B5C4-E8A6-1307-A1FA6BE9DBBE}"/>
              </a:ext>
            </a:extLst>
          </p:cNvPr>
          <p:cNvSpPr txBox="1"/>
          <p:nvPr/>
        </p:nvSpPr>
        <p:spPr>
          <a:xfrm>
            <a:off x="4336853" y="5823946"/>
            <a:ext cx="3507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>
                <a:effectLst/>
              </a:rPr>
              <a:t>Na zdjęciu: </a:t>
            </a:r>
            <a:r>
              <a:rPr lang="pl-PL" sz="1000" err="1">
                <a:effectLst/>
              </a:rPr>
              <a:t>Annah</a:t>
            </a:r>
            <a:r>
              <a:rPr lang="pl-PL" sz="1000">
                <a:effectLst/>
              </a:rPr>
              <a:t> </a:t>
            </a:r>
            <a:r>
              <a:rPr lang="pl-PL" sz="1000" err="1">
                <a:effectLst/>
              </a:rPr>
              <a:t>Kemuma</a:t>
            </a:r>
            <a:r>
              <a:rPr lang="pl-PL" sz="1000">
                <a:effectLst/>
              </a:rPr>
              <a:t>, Kenia, fot. Fairtrade/</a:t>
            </a:r>
            <a:r>
              <a:rPr lang="pl-PL" sz="1000" err="1">
                <a:effectLst/>
              </a:rPr>
              <a:t>Funnelweb</a:t>
            </a:r>
            <a:r>
              <a:rPr lang="pl-PL" sz="1000">
                <a:effectLst/>
              </a:rPr>
              <a:t> Media</a:t>
            </a:r>
            <a:endParaRPr lang="pl-PL" sz="1000"/>
          </a:p>
        </p:txBody>
      </p:sp>
      <p:pic>
        <p:nvPicPr>
          <p:cNvPr id="11" name="Obraz 10" descr="Obraz zawierający zielony&#10;&#10;Opis wygenerowany automatycznie">
            <a:extLst>
              <a:ext uri="{FF2B5EF4-FFF2-40B4-BE49-F238E27FC236}">
                <a16:creationId xmlns:a16="http://schemas.microsoft.com/office/drawing/2014/main" id="{0C180269-9155-DF4E-7BAA-800FAFBFB8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9"/>
          <a:stretch/>
        </p:blipFill>
        <p:spPr>
          <a:xfrm>
            <a:off x="8122917" y="1415240"/>
            <a:ext cx="3474717" cy="201166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C7EF659-5AE5-604C-9806-2DC39E674406}"/>
              </a:ext>
            </a:extLst>
          </p:cNvPr>
          <p:cNvSpPr txBox="1"/>
          <p:nvPr/>
        </p:nvSpPr>
        <p:spPr>
          <a:xfrm>
            <a:off x="8122917" y="5823946"/>
            <a:ext cx="34747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>
                <a:effectLst/>
              </a:rPr>
              <a:t>Na zdjęciu: plantacja kawy, Kolumbia, fot. Fairtrade Canada/Juan </a:t>
            </a:r>
            <a:r>
              <a:rPr lang="pl-PL" sz="1000" err="1">
                <a:effectLst/>
              </a:rPr>
              <a:t>Nicolás</a:t>
            </a:r>
            <a:r>
              <a:rPr lang="pl-PL" sz="1000">
                <a:effectLst/>
              </a:rPr>
              <a:t> </a:t>
            </a:r>
            <a:r>
              <a:rPr lang="pl-PL" sz="1000" err="1">
                <a:effectLst/>
              </a:rPr>
              <a:t>Becerra</a:t>
            </a:r>
            <a:r>
              <a:rPr lang="pl-PL" sz="1000">
                <a:effectLst/>
              </a:rPr>
              <a:t> </a:t>
            </a:r>
            <a:r>
              <a:rPr lang="pl-PL" sz="1000" err="1">
                <a:effectLst/>
              </a:rPr>
              <a:t>Manrique</a:t>
            </a:r>
            <a:endParaRPr lang="pl-PL" sz="1000"/>
          </a:p>
        </p:txBody>
      </p:sp>
      <p:pic>
        <p:nvPicPr>
          <p:cNvPr id="14" name="Obraz 13" descr="Obraz zawierający niebo, zewnętrzne, osoba, zielony&#10;&#10;Opis wygenerowany automatycznie">
            <a:extLst>
              <a:ext uri="{FF2B5EF4-FFF2-40B4-BE49-F238E27FC236}">
                <a16:creationId xmlns:a16="http://schemas.microsoft.com/office/drawing/2014/main" id="{1A9E9B8D-2851-D131-3F64-8C7DD3D3C2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9"/>
          <a:stretch/>
        </p:blipFill>
        <p:spPr>
          <a:xfrm>
            <a:off x="594354" y="1415239"/>
            <a:ext cx="3474717" cy="201166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9DC3804-E163-35B4-FAA2-2F8E8C71EC73}"/>
              </a:ext>
            </a:extLst>
          </p:cNvPr>
          <p:cNvSpPr txBox="1"/>
          <p:nvPr/>
        </p:nvSpPr>
        <p:spPr>
          <a:xfrm>
            <a:off x="561964" y="5823946"/>
            <a:ext cx="3507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>
                <a:effectLst/>
              </a:rPr>
              <a:t>Na zdjęciu: </a:t>
            </a:r>
            <a:r>
              <a:rPr lang="pl-PL" sz="1000"/>
              <a:t>Roberto </a:t>
            </a:r>
            <a:r>
              <a:rPr lang="pl-PL" sz="1000" err="1"/>
              <a:t>Gallo</a:t>
            </a:r>
            <a:r>
              <a:rPr lang="pl-PL" sz="1000">
                <a:effectLst/>
              </a:rPr>
              <a:t>, Peru, fot. </a:t>
            </a:r>
            <a:r>
              <a:rPr lang="pl-PL" sz="1000" err="1">
                <a:effectLst/>
              </a:rPr>
              <a:t>Ángela</a:t>
            </a:r>
            <a:r>
              <a:rPr lang="pl-PL" sz="1000">
                <a:effectLst/>
              </a:rPr>
              <a:t> </a:t>
            </a:r>
            <a:r>
              <a:rPr lang="pl-PL" sz="1000" err="1">
                <a:effectLst/>
              </a:rPr>
              <a:t>Ponce</a:t>
            </a:r>
            <a:r>
              <a:rPr lang="pl-PL" sz="1000">
                <a:effectLst/>
              </a:rPr>
              <a:t>/Fairtrade/</a:t>
            </a:r>
            <a:r>
              <a:rPr lang="pl-PL" sz="1000" err="1">
                <a:effectLst/>
              </a:rPr>
              <a:t>Fairpicture</a:t>
            </a:r>
            <a:endParaRPr lang="pl-PL" sz="1000"/>
          </a:p>
        </p:txBody>
      </p:sp>
    </p:spTree>
    <p:extLst>
      <p:ext uri="{BB962C8B-B14F-4D97-AF65-F5344CB8AC3E}">
        <p14:creationId xmlns:p14="http://schemas.microsoft.com/office/powerpoint/2010/main" val="1098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90D0-4EE5-7F39-0493-7E250F415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56FF-4670-14C7-AD33-DB64F0DE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43175"/>
            <a:ext cx="8229600" cy="3803904"/>
          </a:xfrm>
        </p:spPr>
        <p:txBody>
          <a:bodyPr/>
          <a:lstStyle/>
          <a:p>
            <a: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Kryzys klimatyczny</a:t>
            </a:r>
            <a:b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potrzeby</a:t>
            </a: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77A5D69-2F52-2D36-E941-9BFCDA07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03" y="336799"/>
            <a:ext cx="1412753" cy="14127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EEE962C-32F9-4F05-A843-54EBF9C8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99" y="3282696"/>
            <a:ext cx="3311657" cy="33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39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Fairtrade">
      <a:dk1>
        <a:sysClr val="windowText" lastClr="000000"/>
      </a:dk1>
      <a:lt1>
        <a:sysClr val="window" lastClr="FFFFFF"/>
      </a:lt1>
      <a:dk2>
        <a:srgbClr val="9CA399"/>
      </a:dk2>
      <a:lt2>
        <a:srgbClr val="DADADA"/>
      </a:lt2>
      <a:accent1>
        <a:srgbClr val="0FC0FC"/>
      </a:accent1>
      <a:accent2>
        <a:srgbClr val="D4FF47"/>
      </a:accent2>
      <a:accent3>
        <a:srgbClr val="001B6E"/>
      </a:accent3>
      <a:accent4>
        <a:srgbClr val="FF8000"/>
      </a:accent4>
      <a:accent5>
        <a:srgbClr val="0FC0FC"/>
      </a:accent5>
      <a:accent6>
        <a:srgbClr val="7B1DAB"/>
      </a:accent6>
      <a:hlink>
        <a:srgbClr val="0563C1"/>
      </a:hlink>
      <a:folHlink>
        <a:srgbClr val="7B1DAB"/>
      </a:folHlink>
    </a:clrScheme>
    <a:fontScheme name="Fairtrade">
      <a:majorFont>
        <a:latin typeface="Alegreya Sans"/>
        <a:ea typeface=""/>
        <a:cs typeface=""/>
      </a:majorFont>
      <a:minorFont>
        <a:latin typeface="Exo 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33126-nowy-szablon-prezentacji-FP" id="{893BF7DB-F4B0-4532-A404-DD3CEA08C7A9}" vid="{5B68BAB4-FAD6-4428-AD38-325453AF87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86E3143C05AD4C848A535AB8AE884A" ma:contentTypeVersion="31" ma:contentTypeDescription="Utwórz nowy dokument." ma:contentTypeScope="" ma:versionID="47e14f5cc54fa074ce1619c84d56b5e5">
  <xsd:schema xmlns:xsd="http://www.w3.org/2001/XMLSchema" xmlns:xs="http://www.w3.org/2001/XMLSchema" xmlns:p="http://schemas.microsoft.com/office/2006/metadata/properties" xmlns:ns1="http://schemas.microsoft.com/sharepoint/v3" xmlns:ns2="5450a066-dc05-4c8a-92f4-2561ab774842" xmlns:ns3="c7f8f3d5-f17d-4b6b-9c85-6e9a429d2c6e" targetNamespace="http://schemas.microsoft.com/office/2006/metadata/properties" ma:root="true" ma:fieldsID="cc98c5f5d8011e848aa254d4644ca0b3" ns1:_="" ns2:_="" ns3:_="">
    <xsd:import namespace="http://schemas.microsoft.com/sharepoint/v3"/>
    <xsd:import namespace="5450a066-dc05-4c8a-92f4-2561ab774842"/>
    <xsd:import namespace="c7f8f3d5-f17d-4b6b-9c85-6e9a429d2c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5" nillable="true" ma:displayName="Ocena (0-5)" ma:decimals="2" ma:description="Średnia wartość wszystkich przesłanych ocen" ma:internalName="AverageRating" ma:readOnly="true">
      <xsd:simpleType>
        <xsd:restriction base="dms:Number"/>
      </xsd:simpleType>
    </xsd:element>
    <xsd:element name="RatingCount" ma:index="16" nillable="true" ma:displayName="Liczba ocen" ma:decimals="0" ma:description="Liczba przesłanych ocen" ma:internalName="RatingCount" ma:readOnly="true">
      <xsd:simpleType>
        <xsd:restriction base="dms:Number"/>
      </xsd:simpleType>
    </xsd:element>
    <xsd:element name="RatedBy" ma:index="17" nillable="true" ma:displayName="Ocenione przez" ma:description="Użytkownicy ocenili ele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8" nillable="true" ma:displayName="Oceny użytkownika" ma:description="Oceny użytkownika dla elementu" ma:hidden="true" ma:internalName="Ratings">
      <xsd:simpleType>
        <xsd:restriction base="dms:Note"/>
      </xsd:simpleType>
    </xsd:element>
    <xsd:element name="LikesCount" ma:index="19" nillable="true" ma:displayName="Liczba znaczników „lubię to”" ma:internalName="LikesCount">
      <xsd:simpleType>
        <xsd:restriction base="dms:Unknown"/>
      </xsd:simpleType>
    </xsd:element>
    <xsd:element name="LikedBy" ma:index="20" nillable="true" ma:displayName="Lubiane przez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ip_UnifiedCompliancePolicyProperties" ma:index="29" nillable="true" ma:displayName="Właściwości ujednoliconych zasad zgodności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Akcja interfejsu użytkownika ujednoliconych zasad zgodnośc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0a066-dc05-4c8a-92f4-2561ab7748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7" nillable="true" ma:taxonomy="true" ma:internalName="TaxKeywordTaxHTField" ma:taxonomyFieldName="TaxKeyword" ma:displayName="Słowa kluczowe przedsiębiorstwa" ma:fieldId="{23f27201-bee3-471e-b2e7-b64fd8b7ca38}" ma:taxonomyMulti="true" ma:sspId="3841f203-a7fd-4730-90c4-e33c6b0b92a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72994e98-dbcd-49d3-ae62-23d1649917d6}" ma:internalName="TaxCatchAll" ma:showField="CatchAllData" ma:web="5450a066-dc05-4c8a-92f4-2561ab774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f3d5-f17d-4b6b-9c85-6e9a429d2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Tagi obrazów" ma:readOnly="false" ma:fieldId="{5cf76f15-5ced-4ddc-b409-7134ff3c332f}" ma:taxonomyMulti="true" ma:sspId="3841f203-a7fd-4730-90c4-e33c6b0b92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ip_UnifiedCompliancePolicyUIAction xmlns="http://schemas.microsoft.com/sharepoint/v3" xsi:nil="true"/>
    <Ratings xmlns="http://schemas.microsoft.com/sharepoint/v3" xsi:nil="true"/>
    <TaxCatchAll xmlns="5450a066-dc05-4c8a-92f4-2561ab774842" xsi:nil="true"/>
    <LikedBy xmlns="http://schemas.microsoft.com/sharepoint/v3">
      <UserInfo>
        <DisplayName/>
        <AccountId xsi:nil="true"/>
        <AccountType/>
      </UserInfo>
    </LikedBy>
    <_ip_UnifiedCompliancePolicyProperties xmlns="http://schemas.microsoft.com/sharepoint/v3" xsi:nil="true"/>
    <TaxKeywordTaxHTField xmlns="5450a066-dc05-4c8a-92f4-2561ab774842">
      <Terms xmlns="http://schemas.microsoft.com/office/infopath/2007/PartnerControls"/>
    </TaxKeywordTaxHTField>
    <RatedBy xmlns="http://schemas.microsoft.com/sharepoint/v3">
      <UserInfo>
        <DisplayName/>
        <AccountId xsi:nil="true"/>
        <AccountType/>
      </UserInfo>
    </RatedBy>
    <lcf76f155ced4ddcb4097134ff3c332f xmlns="c7f8f3d5-f17d-4b6b-9c85-6e9a429d2c6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3C2C41-5A1F-4D23-AFB3-FD972A1DF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50a066-dc05-4c8a-92f4-2561ab774842"/>
    <ds:schemaRef ds:uri="c7f8f3d5-f17d-4b6b-9c85-6e9a429d2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2A9C34-AEB2-4702-A9A2-E14BB0086B32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c7f8f3d5-f17d-4b6b-9c85-6e9a429d2c6e"/>
    <ds:schemaRef ds:uri="http://purl.org/dc/terms/"/>
    <ds:schemaRef ds:uri="5450a066-dc05-4c8a-92f4-2561ab774842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7B7A09A-2D55-4AC1-AADD-E830DE66FF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!!!FP-presentation-template2021-newbrand</Template>
  <TotalTime>148</TotalTime>
  <Words>458</Words>
  <Application>Microsoft Office PowerPoint</Application>
  <PresentationFormat>Panoramiczny</PresentationFormat>
  <Paragraphs>79</Paragraphs>
  <Slides>18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Calibri</vt:lpstr>
      <vt:lpstr>Exo 2</vt:lpstr>
      <vt:lpstr>Alegreya Sans Black</vt:lpstr>
      <vt:lpstr>Arial</vt:lpstr>
      <vt:lpstr>Alegreya Sans</vt:lpstr>
      <vt:lpstr>Alegreya Sans ExtraBold</vt:lpstr>
      <vt:lpstr>Motyw pakietu Office</vt:lpstr>
      <vt:lpstr>Podstawowe potrzeby  i pragnienia</vt:lpstr>
      <vt:lpstr>Prezentacja programu PowerPoint</vt:lpstr>
      <vt:lpstr>Historia  Finda Kuadio</vt:lpstr>
      <vt:lpstr>Prezentacja programu PowerPoint</vt:lpstr>
      <vt:lpstr>Prezentacja programu PowerPoint</vt:lpstr>
      <vt:lpstr>Prezentacja programu PowerPoint</vt:lpstr>
      <vt:lpstr>Prezentacja programu PowerPoint</vt:lpstr>
      <vt:lpstr>Standardy Fairtrade (zobacz film)</vt:lpstr>
      <vt:lpstr>Kryzys klimatyczny a potrzeby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Michał Bryda-Przybyszewski | Fairtrade Polska</dc:creator>
  <cp:lastModifiedBy>Michał Bryda-Przybyszewski | Fairtrade Polska</cp:lastModifiedBy>
  <cp:revision>11</cp:revision>
  <dcterms:created xsi:type="dcterms:W3CDTF">2026-03-06T13:33:43Z</dcterms:created>
  <dcterms:modified xsi:type="dcterms:W3CDTF">2026-04-16T09:54:45Z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0x0101005186E3143C05AD4C848A535AB8AE884A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