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41.jpg" ContentType="image/jpeg"/>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312" r:id="rId5"/>
    <p:sldId id="313" r:id="rId6"/>
    <p:sldId id="2147481662" r:id="rId7"/>
    <p:sldId id="2147481836" r:id="rId8"/>
    <p:sldId id="2147481830" r:id="rId9"/>
    <p:sldId id="265" r:id="rId10"/>
    <p:sldId id="2147481837" r:id="rId11"/>
    <p:sldId id="2147481829" r:id="rId12"/>
    <p:sldId id="2147481832" r:id="rId13"/>
    <p:sldId id="2147481833" r:id="rId14"/>
    <p:sldId id="2147481834" r:id="rId15"/>
    <p:sldId id="2147481835" r:id="rId16"/>
    <p:sldId id="2147481672" r:id="rId17"/>
    <p:sldId id="2147471692" r:id="rId18"/>
    <p:sldId id="319" r:id="rId19"/>
  </p:sldIdLst>
  <p:sldSz cx="18288000" cy="10287000"/>
  <p:notesSz cx="6858000" cy="9144000"/>
  <p:embeddedFontLst>
    <p:embeddedFont>
      <p:font typeface="Alegreya Sans" panose="00000500000000000000" pitchFamily="2" charset="0"/>
      <p:regular r:id="rId21"/>
      <p:bold r:id="rId22"/>
      <p:italic r:id="rId23"/>
      <p:boldItalic r:id="rId24"/>
    </p:embeddedFont>
    <p:embeddedFont>
      <p:font typeface="Alegreya Sans Black" panose="00000A00000000000000" pitchFamily="2" charset="0"/>
      <p:bold r:id="rId25"/>
      <p:boldItalic r:id="rId26"/>
    </p:embeddedFont>
    <p:embeddedFont>
      <p:font typeface="Exo 2" panose="00000500000000000000" pitchFamily="50" charset="0"/>
      <p:regular r:id="rId27"/>
      <p:bold r:id="rId28"/>
      <p:italic r:id="rId29"/>
      <p:boldItalic r:id="rId30"/>
    </p:embeddedFont>
    <p:embeddedFont>
      <p:font typeface="Exo 2 1" panose="020B0604020202020204" charset="0"/>
      <p:regular r:id="rId31"/>
    </p:embeddedFont>
    <p:embeddedFont>
      <p:font typeface="Exo 2 2" panose="020B0604020202020204" charset="0"/>
      <p:regular r:id="rId32"/>
    </p:embeddedFont>
    <p:embeddedFont>
      <p:font typeface="Exo 2 Bold" panose="020B0604020202020204" charset="0"/>
      <p:regular r:id="rId33"/>
      <p:bold r:id="rId34"/>
    </p:embeddedFont>
    <p:embeddedFont>
      <p:font typeface="Exo 2 Extra Bold" panose="00000900000000000000" pitchFamily="50" charset="0"/>
      <p:bold r:id="rId35"/>
      <p:boldItalic r:id="rId36"/>
    </p:embeddedFont>
    <p:embeddedFont>
      <p:font typeface="Exo 2 ExtraBold" panose="020B0604020202020204" charset="0"/>
      <p:bold r:id="rId37"/>
      <p:boldItalic r:id="rId38"/>
    </p:embeddedFont>
    <p:embeddedFont>
      <p:font typeface="Exo 2 Medium" panose="00000600000000000000" pitchFamily="50" charset="0"/>
      <p:regular r:id="rId39"/>
      <p:italic r:id="rId40"/>
    </p:embeddedFont>
    <p:embeddedFont>
      <p:font typeface="Helvetica" panose="020B0604020202020204"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45CE57-5EE5-E3AE-896C-61AA859E191B}" name="Kristin Holdø Hansen Oishi" initials="KO" userId="S::kristin.oishi@fairtrade.no::9ebb5291-0322-48e6-bd9a-faf51bc414b4" providerId="AD"/>
  <p188:author id="{C8E23289-559E-2F1C-099E-2F7EAC1FD57D}" name="France Dejonckheere" initials="FD" userId="S::f.dejonckheere@fairtrade.net::1268efdd-5dd5-4a97-ad2f-2170d130eeea" providerId="AD"/>
  <p188:author id="{DF4E27F5-43D1-D7E6-1489-C2909BF01EC7}" name="Amelia Watindi" initials="AW" userId="S::a.watindi@fairtrade.net::e0272d9f-abf5-457a-8036-6ed60f4e901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71"/>
    <a:srgbClr val="D4FF47"/>
    <a:srgbClr val="0EBFFC"/>
    <a:srgbClr val="FF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339" autoAdjust="0"/>
  </p:normalViewPr>
  <p:slideViewPr>
    <p:cSldViewPr snapToGrid="0">
      <p:cViewPr varScale="1">
        <p:scale>
          <a:sx n="36" d="100"/>
          <a:sy n="36" d="100"/>
        </p:scale>
        <p:origin x="114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9.fntdata"/><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4" Type="http://schemas.openxmlformats.org/officeDocument/2006/relationships/font" Target="fonts/font2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viewProps" Target="viewProps.xml"/><Relationship Id="rId20" Type="http://schemas.openxmlformats.org/officeDocument/2006/relationships/notesMaster" Target="notesMasters/notesMaster1.xml"/><Relationship Id="rId41" Type="http://schemas.openxmlformats.org/officeDocument/2006/relationships/font" Target="fonts/font21.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 Holdø Hansen Oishi" userId="9ebb5291-0322-48e6-bd9a-faf51bc414b4" providerId="ADAL" clId="{C53F0D9D-AC02-4886-BE84-505B835EA9D2}"/>
    <pc:docChg chg="undo custSel addSld delSld modSld sldOrd">
      <pc:chgData name="Kristin Holdø Hansen Oishi" userId="9ebb5291-0322-48e6-bd9a-faf51bc414b4" providerId="ADAL" clId="{C53F0D9D-AC02-4886-BE84-505B835EA9D2}" dt="2026-05-16T17:10:44.412" v="1012" actId="20577"/>
      <pc:docMkLst>
        <pc:docMk/>
      </pc:docMkLst>
      <pc:sldChg chg="modSp mod">
        <pc:chgData name="Kristin Holdø Hansen Oishi" userId="9ebb5291-0322-48e6-bd9a-faf51bc414b4" providerId="ADAL" clId="{C53F0D9D-AC02-4886-BE84-505B835EA9D2}" dt="2026-05-16T16:55:26.828" v="707" actId="1035"/>
        <pc:sldMkLst>
          <pc:docMk/>
          <pc:sldMk cId="0" sldId="265"/>
        </pc:sldMkLst>
        <pc:spChg chg="mod">
          <ac:chgData name="Kristin Holdø Hansen Oishi" userId="9ebb5291-0322-48e6-bd9a-faf51bc414b4" providerId="ADAL" clId="{C53F0D9D-AC02-4886-BE84-505B835EA9D2}" dt="2026-05-16T16:55:26.828" v="707" actId="1035"/>
          <ac:spMkLst>
            <pc:docMk/>
            <pc:sldMk cId="0" sldId="265"/>
            <ac:spMk id="17" creationId="{00000000-0000-0000-0000-000000000000}"/>
          </ac:spMkLst>
        </pc:spChg>
      </pc:sldChg>
      <pc:sldChg chg="modSp mod">
        <pc:chgData name="Kristin Holdø Hansen Oishi" userId="9ebb5291-0322-48e6-bd9a-faf51bc414b4" providerId="ADAL" clId="{C53F0D9D-AC02-4886-BE84-505B835EA9D2}" dt="2026-05-16T13:30:46.718" v="106" actId="20577"/>
        <pc:sldMkLst>
          <pc:docMk/>
          <pc:sldMk cId="0" sldId="313"/>
        </pc:sldMkLst>
        <pc:spChg chg="mod">
          <ac:chgData name="Kristin Holdø Hansen Oishi" userId="9ebb5291-0322-48e6-bd9a-faf51bc414b4" providerId="ADAL" clId="{C53F0D9D-AC02-4886-BE84-505B835EA9D2}" dt="2026-05-16T13:30:43.107" v="105" actId="1036"/>
          <ac:spMkLst>
            <pc:docMk/>
            <pc:sldMk cId="0" sldId="313"/>
            <ac:spMk id="11" creationId="{00000000-0000-0000-0000-000000000000}"/>
          </ac:spMkLst>
        </pc:spChg>
        <pc:spChg chg="mod">
          <ac:chgData name="Kristin Holdø Hansen Oishi" userId="9ebb5291-0322-48e6-bd9a-faf51bc414b4" providerId="ADAL" clId="{C53F0D9D-AC02-4886-BE84-505B835EA9D2}" dt="2026-05-16T13:30:36.123" v="101" actId="20577"/>
          <ac:spMkLst>
            <pc:docMk/>
            <pc:sldMk cId="0" sldId="313"/>
            <ac:spMk id="18" creationId="{00000000-0000-0000-0000-000000000000}"/>
          </ac:spMkLst>
        </pc:spChg>
        <pc:spChg chg="mod">
          <ac:chgData name="Kristin Holdø Hansen Oishi" userId="9ebb5291-0322-48e6-bd9a-faf51bc414b4" providerId="ADAL" clId="{C53F0D9D-AC02-4886-BE84-505B835EA9D2}" dt="2026-05-16T13:30:46.718" v="106" actId="20577"/>
          <ac:spMkLst>
            <pc:docMk/>
            <pc:sldMk cId="0" sldId="313"/>
            <ac:spMk id="20" creationId="{DF07E5AB-70AA-B787-BD02-9A8C0598C25A}"/>
          </ac:spMkLst>
        </pc:spChg>
      </pc:sldChg>
      <pc:sldChg chg="addSp delSp modSp mod">
        <pc:chgData name="Kristin Holdø Hansen Oishi" userId="9ebb5291-0322-48e6-bd9a-faf51bc414b4" providerId="ADAL" clId="{C53F0D9D-AC02-4886-BE84-505B835EA9D2}" dt="2026-05-16T17:06:21.083" v="902" actId="1076"/>
        <pc:sldMkLst>
          <pc:docMk/>
          <pc:sldMk cId="0" sldId="319"/>
        </pc:sldMkLst>
        <pc:spChg chg="mod">
          <ac:chgData name="Kristin Holdø Hansen Oishi" userId="9ebb5291-0322-48e6-bd9a-faf51bc414b4" providerId="ADAL" clId="{C53F0D9D-AC02-4886-BE84-505B835EA9D2}" dt="2026-05-16T17:06:02.845" v="899" actId="1076"/>
          <ac:spMkLst>
            <pc:docMk/>
            <pc:sldMk cId="0" sldId="319"/>
            <ac:spMk id="15" creationId="{00000000-0000-0000-0000-000000000000}"/>
          </ac:spMkLst>
        </pc:spChg>
        <pc:picChg chg="add mod">
          <ac:chgData name="Kristin Holdø Hansen Oishi" userId="9ebb5291-0322-48e6-bd9a-faf51bc414b4" providerId="ADAL" clId="{C53F0D9D-AC02-4886-BE84-505B835EA9D2}" dt="2026-05-16T17:06:21.083" v="902" actId="1076"/>
          <ac:picMkLst>
            <pc:docMk/>
            <pc:sldMk cId="0" sldId="319"/>
            <ac:picMk id="6" creationId="{07CD59A8-1DAD-843A-3343-B90421A68DB6}"/>
          </ac:picMkLst>
        </pc:picChg>
      </pc:sldChg>
      <pc:sldChg chg="addSp modSp mod ord">
        <pc:chgData name="Kristin Holdø Hansen Oishi" userId="9ebb5291-0322-48e6-bd9a-faf51bc414b4" providerId="ADAL" clId="{C53F0D9D-AC02-4886-BE84-505B835EA9D2}" dt="2026-05-16T13:54:21.816" v="444" actId="207"/>
        <pc:sldMkLst>
          <pc:docMk/>
          <pc:sldMk cId="3883399731" sldId="2147471692"/>
        </pc:sldMkLst>
        <pc:spChg chg="mod">
          <ac:chgData name="Kristin Holdø Hansen Oishi" userId="9ebb5291-0322-48e6-bd9a-faf51bc414b4" providerId="ADAL" clId="{C53F0D9D-AC02-4886-BE84-505B835EA9D2}" dt="2026-05-16T13:49:21.624" v="366" actId="1036"/>
          <ac:spMkLst>
            <pc:docMk/>
            <pc:sldMk cId="3883399731" sldId="2147471692"/>
            <ac:spMk id="2" creationId="{F38E114C-02E1-2287-2659-2E1D794CBCEE}"/>
          </ac:spMkLst>
        </pc:spChg>
        <pc:spChg chg="add mod">
          <ac:chgData name="Kristin Holdø Hansen Oishi" userId="9ebb5291-0322-48e6-bd9a-faf51bc414b4" providerId="ADAL" clId="{C53F0D9D-AC02-4886-BE84-505B835EA9D2}" dt="2026-05-16T13:50:13.494" v="370" actId="403"/>
          <ac:spMkLst>
            <pc:docMk/>
            <pc:sldMk cId="3883399731" sldId="2147471692"/>
            <ac:spMk id="4" creationId="{AD170A94-BA4F-7325-F923-4FBF27C6A74E}"/>
          </ac:spMkLst>
        </pc:spChg>
        <pc:spChg chg="mod">
          <ac:chgData name="Kristin Holdø Hansen Oishi" userId="9ebb5291-0322-48e6-bd9a-faf51bc414b4" providerId="ADAL" clId="{C53F0D9D-AC02-4886-BE84-505B835EA9D2}" dt="2026-05-16T13:54:21.816" v="444" actId="207"/>
          <ac:spMkLst>
            <pc:docMk/>
            <pc:sldMk cId="3883399731" sldId="2147471692"/>
            <ac:spMk id="5" creationId="{2A660B4D-94E3-48EE-39D4-800B7480E38C}"/>
          </ac:spMkLst>
        </pc:spChg>
        <pc:picChg chg="mod">
          <ac:chgData name="Kristin Holdø Hansen Oishi" userId="9ebb5291-0322-48e6-bd9a-faf51bc414b4" providerId="ADAL" clId="{C53F0D9D-AC02-4886-BE84-505B835EA9D2}" dt="2026-05-16T13:50:55.209" v="371" actId="14826"/>
          <ac:picMkLst>
            <pc:docMk/>
            <pc:sldMk cId="3883399731" sldId="2147471692"/>
            <ac:picMk id="9" creationId="{89C3BC67-106D-0835-4BCA-85B4F1646E22}"/>
          </ac:picMkLst>
        </pc:picChg>
      </pc:sldChg>
      <pc:sldChg chg="modSp mod">
        <pc:chgData name="Kristin Holdø Hansen Oishi" userId="9ebb5291-0322-48e6-bd9a-faf51bc414b4" providerId="ADAL" clId="{C53F0D9D-AC02-4886-BE84-505B835EA9D2}" dt="2026-05-16T13:36:16.487" v="158" actId="1036"/>
        <pc:sldMkLst>
          <pc:docMk/>
          <pc:sldMk cId="3165252134" sldId="2147481662"/>
        </pc:sldMkLst>
        <pc:spChg chg="mod">
          <ac:chgData name="Kristin Holdø Hansen Oishi" userId="9ebb5291-0322-48e6-bd9a-faf51bc414b4" providerId="ADAL" clId="{C53F0D9D-AC02-4886-BE84-505B835EA9D2}" dt="2026-05-16T13:35:23.457" v="148" actId="207"/>
          <ac:spMkLst>
            <pc:docMk/>
            <pc:sldMk cId="3165252134" sldId="2147481662"/>
            <ac:spMk id="3" creationId="{142CDD34-4E0F-5161-2B9D-87F1E8ABFA0C}"/>
          </ac:spMkLst>
        </pc:spChg>
        <pc:spChg chg="mod">
          <ac:chgData name="Kristin Holdø Hansen Oishi" userId="9ebb5291-0322-48e6-bd9a-faf51bc414b4" providerId="ADAL" clId="{C53F0D9D-AC02-4886-BE84-505B835EA9D2}" dt="2026-05-16T13:35:33.164" v="156" actId="1035"/>
          <ac:spMkLst>
            <pc:docMk/>
            <pc:sldMk cId="3165252134" sldId="2147481662"/>
            <ac:spMk id="9" creationId="{A39C66B4-38C1-71B7-2E0A-D6B58DBDF746}"/>
          </ac:spMkLst>
        </pc:spChg>
        <pc:spChg chg="mod">
          <ac:chgData name="Kristin Holdø Hansen Oishi" userId="9ebb5291-0322-48e6-bd9a-faf51bc414b4" providerId="ADAL" clId="{C53F0D9D-AC02-4886-BE84-505B835EA9D2}" dt="2026-05-16T13:35:40.895" v="157" actId="207"/>
          <ac:spMkLst>
            <pc:docMk/>
            <pc:sldMk cId="3165252134" sldId="2147481662"/>
            <ac:spMk id="14" creationId="{29053E9B-8A28-9702-0138-2F466C17ED28}"/>
          </ac:spMkLst>
        </pc:spChg>
        <pc:picChg chg="mod">
          <ac:chgData name="Kristin Holdø Hansen Oishi" userId="9ebb5291-0322-48e6-bd9a-faf51bc414b4" providerId="ADAL" clId="{C53F0D9D-AC02-4886-BE84-505B835EA9D2}" dt="2026-05-16T13:36:16.487" v="158" actId="1036"/>
          <ac:picMkLst>
            <pc:docMk/>
            <pc:sldMk cId="3165252134" sldId="2147481662"/>
            <ac:picMk id="2" creationId="{EB2B5E84-DAC6-6BEE-1A07-6593C16F7DB7}"/>
          </ac:picMkLst>
        </pc:picChg>
      </pc:sldChg>
      <pc:sldChg chg="modSp mod">
        <pc:chgData name="Kristin Holdø Hansen Oishi" userId="9ebb5291-0322-48e6-bd9a-faf51bc414b4" providerId="ADAL" clId="{C53F0D9D-AC02-4886-BE84-505B835EA9D2}" dt="2026-05-16T13:48:46.115" v="357" actId="207"/>
        <pc:sldMkLst>
          <pc:docMk/>
          <pc:sldMk cId="1035439245" sldId="2147481672"/>
        </pc:sldMkLst>
        <pc:spChg chg="mod">
          <ac:chgData name="Kristin Holdø Hansen Oishi" userId="9ebb5291-0322-48e6-bd9a-faf51bc414b4" providerId="ADAL" clId="{C53F0D9D-AC02-4886-BE84-505B835EA9D2}" dt="2026-05-16T13:48:46.115" v="357" actId="207"/>
          <ac:spMkLst>
            <pc:docMk/>
            <pc:sldMk cId="1035439245" sldId="2147481672"/>
            <ac:spMk id="2" creationId="{F0EC87C9-19A7-2BC1-E6EE-49DB8C923D1F}"/>
          </ac:spMkLst>
        </pc:spChg>
        <pc:spChg chg="mod">
          <ac:chgData name="Kristin Holdø Hansen Oishi" userId="9ebb5291-0322-48e6-bd9a-faf51bc414b4" providerId="ADAL" clId="{C53F0D9D-AC02-4886-BE84-505B835EA9D2}" dt="2026-05-16T13:48:08.792" v="355" actId="207"/>
          <ac:spMkLst>
            <pc:docMk/>
            <pc:sldMk cId="1035439245" sldId="2147481672"/>
            <ac:spMk id="11" creationId="{5D1DAF16-EE68-D042-EEC7-BBD3292F8D6F}"/>
          </ac:spMkLst>
        </pc:spChg>
        <pc:spChg chg="mod">
          <ac:chgData name="Kristin Holdø Hansen Oishi" userId="9ebb5291-0322-48e6-bd9a-faf51bc414b4" providerId="ADAL" clId="{C53F0D9D-AC02-4886-BE84-505B835EA9D2}" dt="2026-05-16T13:48:13.068" v="356" actId="207"/>
          <ac:spMkLst>
            <pc:docMk/>
            <pc:sldMk cId="1035439245" sldId="2147481672"/>
            <ac:spMk id="14" creationId="{3F744438-987F-98AF-EF04-F034134D858C}"/>
          </ac:spMkLst>
        </pc:spChg>
      </pc:sldChg>
      <pc:sldChg chg="addSp delSp modSp mod modNotesTx">
        <pc:chgData name="Kristin Holdø Hansen Oishi" userId="9ebb5291-0322-48e6-bd9a-faf51bc414b4" providerId="ADAL" clId="{C53F0D9D-AC02-4886-BE84-505B835EA9D2}" dt="2026-05-16T17:10:44.412" v="1012" actId="20577"/>
        <pc:sldMkLst>
          <pc:docMk/>
          <pc:sldMk cId="1124744503" sldId="2147481829"/>
        </pc:sldMkLst>
        <pc:spChg chg="mod">
          <ac:chgData name="Kristin Holdø Hansen Oishi" userId="9ebb5291-0322-48e6-bd9a-faf51bc414b4" providerId="ADAL" clId="{C53F0D9D-AC02-4886-BE84-505B835EA9D2}" dt="2026-05-16T13:46:00.164" v="339" actId="1035"/>
          <ac:spMkLst>
            <pc:docMk/>
            <pc:sldMk cId="1124744503" sldId="2147481829"/>
            <ac:spMk id="11" creationId="{6A2BE0D3-84E7-E291-CFBB-E639AE1CFA2A}"/>
          </ac:spMkLst>
        </pc:spChg>
        <pc:spChg chg="mod">
          <ac:chgData name="Kristin Holdø Hansen Oishi" userId="9ebb5291-0322-48e6-bd9a-faf51bc414b4" providerId="ADAL" clId="{C53F0D9D-AC02-4886-BE84-505B835EA9D2}" dt="2026-05-16T16:55:41.801" v="714" actId="1035"/>
          <ac:spMkLst>
            <pc:docMk/>
            <pc:sldMk cId="1124744503" sldId="2147481829"/>
            <ac:spMk id="17" creationId="{4B975946-BE1D-E411-150B-297637004957}"/>
          </ac:spMkLst>
        </pc:spChg>
        <pc:spChg chg="mod">
          <ac:chgData name="Kristin Holdø Hansen Oishi" userId="9ebb5291-0322-48e6-bd9a-faf51bc414b4" providerId="ADAL" clId="{C53F0D9D-AC02-4886-BE84-505B835EA9D2}" dt="2026-05-16T17:10:44.412" v="1012" actId="20577"/>
          <ac:spMkLst>
            <pc:docMk/>
            <pc:sldMk cId="1124744503" sldId="2147481829"/>
            <ac:spMk id="18" creationId="{7D38C4B6-E3F0-88F9-DD22-4639CBB418F0}"/>
          </ac:spMkLst>
        </pc:spChg>
        <pc:spChg chg="mod">
          <ac:chgData name="Kristin Holdø Hansen Oishi" userId="9ebb5291-0322-48e6-bd9a-faf51bc414b4" providerId="ADAL" clId="{C53F0D9D-AC02-4886-BE84-505B835EA9D2}" dt="2026-05-16T17:09:22.806" v="991" actId="113"/>
          <ac:spMkLst>
            <pc:docMk/>
            <pc:sldMk cId="1124744503" sldId="2147481829"/>
            <ac:spMk id="19" creationId="{73B2477B-D27B-EBFB-E9FA-9F26D6AA15B4}"/>
          </ac:spMkLst>
        </pc:spChg>
        <pc:spChg chg="add mod">
          <ac:chgData name="Kristin Holdø Hansen Oishi" userId="9ebb5291-0322-48e6-bd9a-faf51bc414b4" providerId="ADAL" clId="{C53F0D9D-AC02-4886-BE84-505B835EA9D2}" dt="2026-05-16T13:44:38.731" v="323" actId="1076"/>
          <ac:spMkLst>
            <pc:docMk/>
            <pc:sldMk cId="1124744503" sldId="2147481829"/>
            <ac:spMk id="22" creationId="{C7068A68-E7DC-3423-FE9F-C8760CA3D1D5}"/>
          </ac:spMkLst>
        </pc:spChg>
        <pc:spChg chg="mod">
          <ac:chgData name="Kristin Holdø Hansen Oishi" userId="9ebb5291-0322-48e6-bd9a-faf51bc414b4" providerId="ADAL" clId="{C53F0D9D-AC02-4886-BE84-505B835EA9D2}" dt="2026-05-16T17:09:53.244" v="1002" actId="1035"/>
          <ac:spMkLst>
            <pc:docMk/>
            <pc:sldMk cId="1124744503" sldId="2147481829"/>
            <ac:spMk id="24" creationId="{9F563717-F2AF-676F-C3D1-560034CBA991}"/>
          </ac:spMkLst>
        </pc:spChg>
        <pc:spChg chg="mod">
          <ac:chgData name="Kristin Holdø Hansen Oishi" userId="9ebb5291-0322-48e6-bd9a-faf51bc414b4" providerId="ADAL" clId="{C53F0D9D-AC02-4886-BE84-505B835EA9D2}" dt="2026-05-16T17:09:59.097" v="1011" actId="1035"/>
          <ac:spMkLst>
            <pc:docMk/>
            <pc:sldMk cId="1124744503" sldId="2147481829"/>
            <ac:spMk id="25" creationId="{9F2A0E33-B7E7-A3D5-E9AD-F03A57A59C5F}"/>
          </ac:spMkLst>
        </pc:spChg>
        <pc:grpChg chg="mod">
          <ac:chgData name="Kristin Holdø Hansen Oishi" userId="9ebb5291-0322-48e6-bd9a-faf51bc414b4" providerId="ADAL" clId="{C53F0D9D-AC02-4886-BE84-505B835EA9D2}" dt="2026-05-16T13:43:50.737" v="264" actId="1076"/>
          <ac:grpSpMkLst>
            <pc:docMk/>
            <pc:sldMk cId="1124744503" sldId="2147481829"/>
            <ac:grpSpMk id="7" creationId="{91815ADB-2DFC-35EC-26D7-42F20F18420F}"/>
          </ac:grpSpMkLst>
        </pc:grpChg>
      </pc:sldChg>
      <pc:sldChg chg="addSp delSp modSp mod modNotesTx">
        <pc:chgData name="Kristin Holdø Hansen Oishi" userId="9ebb5291-0322-48e6-bd9a-faf51bc414b4" providerId="ADAL" clId="{C53F0D9D-AC02-4886-BE84-505B835EA9D2}" dt="2026-05-16T17:05:36.002" v="898" actId="6549"/>
        <pc:sldMkLst>
          <pc:docMk/>
          <pc:sldMk cId="2658996637" sldId="2147481832"/>
        </pc:sldMkLst>
        <pc:spChg chg="mod">
          <ac:chgData name="Kristin Holdø Hansen Oishi" userId="9ebb5291-0322-48e6-bd9a-faf51bc414b4" providerId="ADAL" clId="{C53F0D9D-AC02-4886-BE84-505B835EA9D2}" dt="2026-05-16T13:53:22.558" v="409" actId="14100"/>
          <ac:spMkLst>
            <pc:docMk/>
            <pc:sldMk cId="2658996637" sldId="2147481832"/>
            <ac:spMk id="4" creationId="{DE223F8C-6B00-8797-07D2-9B5FA5583162}"/>
          </ac:spMkLst>
        </pc:spChg>
        <pc:spChg chg="mod">
          <ac:chgData name="Kristin Holdø Hansen Oishi" userId="9ebb5291-0322-48e6-bd9a-faf51bc414b4" providerId="ADAL" clId="{C53F0D9D-AC02-4886-BE84-505B835EA9D2}" dt="2026-05-16T16:57:44.148" v="733" actId="1076"/>
          <ac:spMkLst>
            <pc:docMk/>
            <pc:sldMk cId="2658996637" sldId="2147481832"/>
            <ac:spMk id="20" creationId="{91929FC1-28D8-A6BA-BCB8-87F27967A9EB}"/>
          </ac:spMkLst>
        </pc:spChg>
        <pc:spChg chg="mod">
          <ac:chgData name="Kristin Holdø Hansen Oishi" userId="9ebb5291-0322-48e6-bd9a-faf51bc414b4" providerId="ADAL" clId="{C53F0D9D-AC02-4886-BE84-505B835EA9D2}" dt="2026-05-16T17:04:31.020" v="781" actId="1035"/>
          <ac:spMkLst>
            <pc:docMk/>
            <pc:sldMk cId="2658996637" sldId="2147481832"/>
            <ac:spMk id="23" creationId="{98B8692F-0D12-F36E-1C4D-DC2BE4FA8E7A}"/>
          </ac:spMkLst>
        </pc:spChg>
        <pc:spChg chg="mod">
          <ac:chgData name="Kristin Holdø Hansen Oishi" userId="9ebb5291-0322-48e6-bd9a-faf51bc414b4" providerId="ADAL" clId="{C53F0D9D-AC02-4886-BE84-505B835EA9D2}" dt="2026-05-16T17:02:45.200" v="744" actId="1037"/>
          <ac:spMkLst>
            <pc:docMk/>
            <pc:sldMk cId="2658996637" sldId="2147481832"/>
            <ac:spMk id="24" creationId="{51ECBFDE-3625-ACC4-7CDE-78042B40BBC5}"/>
          </ac:spMkLst>
        </pc:spChg>
        <pc:spChg chg="mod">
          <ac:chgData name="Kristin Holdø Hansen Oishi" userId="9ebb5291-0322-48e6-bd9a-faf51bc414b4" providerId="ADAL" clId="{C53F0D9D-AC02-4886-BE84-505B835EA9D2}" dt="2026-05-16T16:57:43.691" v="732" actId="1076"/>
          <ac:spMkLst>
            <pc:docMk/>
            <pc:sldMk cId="2658996637" sldId="2147481832"/>
            <ac:spMk id="25" creationId="{F6E42E8F-3927-4DEA-C2FC-54F7702CDC4C}"/>
          </ac:spMkLst>
        </pc:spChg>
        <pc:spChg chg="mod">
          <ac:chgData name="Kristin Holdø Hansen Oishi" userId="9ebb5291-0322-48e6-bd9a-faf51bc414b4" providerId="ADAL" clId="{C53F0D9D-AC02-4886-BE84-505B835EA9D2}" dt="2026-05-16T13:54:01.307" v="443" actId="1038"/>
          <ac:spMkLst>
            <pc:docMk/>
            <pc:sldMk cId="2658996637" sldId="2147481832"/>
            <ac:spMk id="26" creationId="{2DB4BC8A-5615-6A61-2835-EBA91636FC3B}"/>
          </ac:spMkLst>
        </pc:spChg>
        <pc:spChg chg="mod">
          <ac:chgData name="Kristin Holdø Hansen Oishi" userId="9ebb5291-0322-48e6-bd9a-faf51bc414b4" providerId="ADAL" clId="{C53F0D9D-AC02-4886-BE84-505B835EA9D2}" dt="2026-05-16T17:03:19.178" v="759" actId="1036"/>
          <ac:spMkLst>
            <pc:docMk/>
            <pc:sldMk cId="2658996637" sldId="2147481832"/>
            <ac:spMk id="28" creationId="{59A63C73-707A-69E7-66CF-828B8398661F}"/>
          </ac:spMkLst>
        </pc:spChg>
        <pc:grpChg chg="mod">
          <ac:chgData name="Kristin Holdø Hansen Oishi" userId="9ebb5291-0322-48e6-bd9a-faf51bc414b4" providerId="ADAL" clId="{C53F0D9D-AC02-4886-BE84-505B835EA9D2}" dt="2026-05-16T17:03:45.609" v="776" actId="1035"/>
          <ac:grpSpMkLst>
            <pc:docMk/>
            <pc:sldMk cId="2658996637" sldId="2147481832"/>
            <ac:grpSpMk id="5" creationId="{2716CB17-EE30-E3A6-E72E-FFF1F376806D}"/>
          </ac:grpSpMkLst>
        </pc:grpChg>
        <pc:grpChg chg="mod">
          <ac:chgData name="Kristin Holdø Hansen Oishi" userId="9ebb5291-0322-48e6-bd9a-faf51bc414b4" providerId="ADAL" clId="{C53F0D9D-AC02-4886-BE84-505B835EA9D2}" dt="2026-05-16T17:03:40.850" v="775" actId="1038"/>
          <ac:grpSpMkLst>
            <pc:docMk/>
            <pc:sldMk cId="2658996637" sldId="2147481832"/>
            <ac:grpSpMk id="9" creationId="{E4AB5C52-6052-16A7-3CD2-A3B10AE6961D}"/>
          </ac:grpSpMkLst>
        </pc:grpChg>
        <pc:grpChg chg="mod">
          <ac:chgData name="Kristin Holdø Hansen Oishi" userId="9ebb5291-0322-48e6-bd9a-faf51bc414b4" providerId="ADAL" clId="{C53F0D9D-AC02-4886-BE84-505B835EA9D2}" dt="2026-05-16T17:03:34.513" v="772" actId="1038"/>
          <ac:grpSpMkLst>
            <pc:docMk/>
            <pc:sldMk cId="2658996637" sldId="2147481832"/>
            <ac:grpSpMk id="12" creationId="{25A690C8-C6B6-547F-4138-B626125B8199}"/>
          </ac:grpSpMkLst>
        </pc:grpChg>
        <pc:grpChg chg="mod">
          <ac:chgData name="Kristin Holdø Hansen Oishi" userId="9ebb5291-0322-48e6-bd9a-faf51bc414b4" providerId="ADAL" clId="{C53F0D9D-AC02-4886-BE84-505B835EA9D2}" dt="2026-05-16T16:57:42.208" v="731" actId="1076"/>
          <ac:grpSpMkLst>
            <pc:docMk/>
            <pc:sldMk cId="2658996637" sldId="2147481832"/>
            <ac:grpSpMk id="17" creationId="{30D9D729-1B86-319A-65C5-15368EB2B07B}"/>
          </ac:grpSpMkLst>
        </pc:grpChg>
        <pc:picChg chg="add mod">
          <ac:chgData name="Kristin Holdø Hansen Oishi" userId="9ebb5291-0322-48e6-bd9a-faf51bc414b4" providerId="ADAL" clId="{C53F0D9D-AC02-4886-BE84-505B835EA9D2}" dt="2026-05-16T13:46:47.023" v="341"/>
          <ac:picMkLst>
            <pc:docMk/>
            <pc:sldMk cId="2658996637" sldId="2147481832"/>
            <ac:picMk id="29" creationId="{C67C1455-1DD3-E2C3-5226-7D9875AF5307}"/>
          </ac:picMkLst>
        </pc:picChg>
      </pc:sldChg>
      <pc:sldChg chg="modSp mod modNotesTx">
        <pc:chgData name="Kristin Holdø Hansen Oishi" userId="9ebb5291-0322-48e6-bd9a-faf51bc414b4" providerId="ADAL" clId="{C53F0D9D-AC02-4886-BE84-505B835EA9D2}" dt="2026-05-16T17:08:40.182" v="990" actId="20577"/>
        <pc:sldMkLst>
          <pc:docMk/>
          <pc:sldMk cId="3928541631" sldId="2147481835"/>
        </pc:sldMkLst>
        <pc:spChg chg="mod">
          <ac:chgData name="Kristin Holdø Hansen Oishi" userId="9ebb5291-0322-48e6-bd9a-faf51bc414b4" providerId="ADAL" clId="{C53F0D9D-AC02-4886-BE84-505B835EA9D2}" dt="2026-05-16T13:47:57.938" v="354" actId="1038"/>
          <ac:spMkLst>
            <pc:docMk/>
            <pc:sldMk cId="3928541631" sldId="2147481835"/>
            <ac:spMk id="9" creationId="{EE18502D-0E85-F8DA-5605-7DEED6E0BAB5}"/>
          </ac:spMkLst>
        </pc:spChg>
        <pc:spChg chg="mod">
          <ac:chgData name="Kristin Holdø Hansen Oishi" userId="9ebb5291-0322-48e6-bd9a-faf51bc414b4" providerId="ADAL" clId="{C53F0D9D-AC02-4886-BE84-505B835EA9D2}" dt="2026-05-16T13:47:45.082" v="348" actId="403"/>
          <ac:spMkLst>
            <pc:docMk/>
            <pc:sldMk cId="3928541631" sldId="2147481835"/>
            <ac:spMk id="25" creationId="{F1E3F853-DFD2-E084-4C0C-64592D48CCA2}"/>
          </ac:spMkLst>
        </pc:spChg>
      </pc:sldChg>
      <pc:sldChg chg="addSp delSp modSp add mod">
        <pc:chgData name="Kristin Holdø Hansen Oishi" userId="9ebb5291-0322-48e6-bd9a-faf51bc414b4" providerId="ADAL" clId="{C53F0D9D-AC02-4886-BE84-505B835EA9D2}" dt="2026-05-16T13:35:07.175" v="146" actId="1076"/>
        <pc:sldMkLst>
          <pc:docMk/>
          <pc:sldMk cId="1869242445" sldId="2147481836"/>
        </pc:sldMkLst>
        <pc:spChg chg="add mod">
          <ac:chgData name="Kristin Holdø Hansen Oishi" userId="9ebb5291-0322-48e6-bd9a-faf51bc414b4" providerId="ADAL" clId="{C53F0D9D-AC02-4886-BE84-505B835EA9D2}" dt="2026-05-16T13:34:56.558" v="144" actId="404"/>
          <ac:spMkLst>
            <pc:docMk/>
            <pc:sldMk cId="1869242445" sldId="2147481836"/>
            <ac:spMk id="9" creationId="{1944427C-0140-9EAC-52F8-8B3A83549EB8}"/>
          </ac:spMkLst>
        </pc:spChg>
        <pc:picChg chg="add mod modCrop">
          <ac:chgData name="Kristin Holdø Hansen Oishi" userId="9ebb5291-0322-48e6-bd9a-faf51bc414b4" providerId="ADAL" clId="{C53F0D9D-AC02-4886-BE84-505B835EA9D2}" dt="2026-05-16T13:35:07.175" v="146" actId="1076"/>
          <ac:picMkLst>
            <pc:docMk/>
            <pc:sldMk cId="1869242445" sldId="2147481836"/>
            <ac:picMk id="5" creationId="{6203BB4E-0A5F-1EFD-2980-C5948E741ACC}"/>
          </ac:picMkLst>
        </pc:picChg>
      </pc:sldChg>
      <pc:sldChg chg="delSp modSp add mod ord modNotesTx">
        <pc:chgData name="Kristin Holdø Hansen Oishi" userId="9ebb5291-0322-48e6-bd9a-faf51bc414b4" providerId="ADAL" clId="{C53F0D9D-AC02-4886-BE84-505B835EA9D2}" dt="2026-05-16T16:55:33.064" v="710" actId="1035"/>
        <pc:sldMkLst>
          <pc:docMk/>
          <pc:sldMk cId="2527311365" sldId="2147481837"/>
        </pc:sldMkLst>
        <pc:spChg chg="mod topLvl">
          <ac:chgData name="Kristin Holdø Hansen Oishi" userId="9ebb5291-0322-48e6-bd9a-faf51bc414b4" providerId="ADAL" clId="{C53F0D9D-AC02-4886-BE84-505B835EA9D2}" dt="2026-05-16T16:40:41.502" v="496" actId="14100"/>
          <ac:spMkLst>
            <pc:docMk/>
            <pc:sldMk cId="2527311365" sldId="2147481837"/>
            <ac:spMk id="3" creationId="{42596588-88C8-4900-4629-29E0BB535131}"/>
          </ac:spMkLst>
        </pc:spChg>
        <pc:spChg chg="mod topLvl">
          <ac:chgData name="Kristin Holdø Hansen Oishi" userId="9ebb5291-0322-48e6-bd9a-faf51bc414b4" providerId="ADAL" clId="{C53F0D9D-AC02-4886-BE84-505B835EA9D2}" dt="2026-05-16T16:41:18.700" v="500" actId="478"/>
          <ac:spMkLst>
            <pc:docMk/>
            <pc:sldMk cId="2527311365" sldId="2147481837"/>
            <ac:spMk id="8" creationId="{C9270EEC-A48C-0B17-FB17-16FE9597BECE}"/>
          </ac:spMkLst>
        </pc:spChg>
        <pc:spChg chg="mod">
          <ac:chgData name="Kristin Holdø Hansen Oishi" userId="9ebb5291-0322-48e6-bd9a-faf51bc414b4" providerId="ADAL" clId="{C53F0D9D-AC02-4886-BE84-505B835EA9D2}" dt="2026-05-16T16:55:33.064" v="710" actId="1035"/>
          <ac:spMkLst>
            <pc:docMk/>
            <pc:sldMk cId="2527311365" sldId="2147481837"/>
            <ac:spMk id="17" creationId="{F6054F74-1143-1A77-DB69-82CEF2D3B76C}"/>
          </ac:spMkLst>
        </pc:spChg>
        <pc:spChg chg="mod">
          <ac:chgData name="Kristin Holdø Hansen Oishi" userId="9ebb5291-0322-48e6-bd9a-faf51bc414b4" providerId="ADAL" clId="{C53F0D9D-AC02-4886-BE84-505B835EA9D2}" dt="2026-05-16T16:47:20.374" v="550" actId="6549"/>
          <ac:spMkLst>
            <pc:docMk/>
            <pc:sldMk cId="2527311365" sldId="2147481837"/>
            <ac:spMk id="18" creationId="{387309D9-0830-78DD-5877-D5B2F1B6EB80}"/>
          </ac:spMkLst>
        </pc:spChg>
        <pc:spChg chg="mod">
          <ac:chgData name="Kristin Holdø Hansen Oishi" userId="9ebb5291-0322-48e6-bd9a-faf51bc414b4" providerId="ADAL" clId="{C53F0D9D-AC02-4886-BE84-505B835EA9D2}" dt="2026-05-16T16:30:05.366" v="460" actId="14100"/>
          <ac:spMkLst>
            <pc:docMk/>
            <pc:sldMk cId="2527311365" sldId="2147481837"/>
            <ac:spMk id="19" creationId="{57B486B3-01C1-0515-08FF-883A32D5E6E7}"/>
          </ac:spMkLst>
        </pc:spChg>
        <pc:spChg chg="mod">
          <ac:chgData name="Kristin Holdø Hansen Oishi" userId="9ebb5291-0322-48e6-bd9a-faf51bc414b4" providerId="ADAL" clId="{C53F0D9D-AC02-4886-BE84-505B835EA9D2}" dt="2026-05-16T16:54:31.723" v="685" actId="1035"/>
          <ac:spMkLst>
            <pc:docMk/>
            <pc:sldMk cId="2527311365" sldId="2147481837"/>
            <ac:spMk id="24" creationId="{3324B849-04C4-8FC8-FBC3-1BEA4500EEA0}"/>
          </ac:spMkLst>
        </pc:spChg>
        <pc:spChg chg="mod">
          <ac:chgData name="Kristin Holdø Hansen Oishi" userId="9ebb5291-0322-48e6-bd9a-faf51bc414b4" providerId="ADAL" clId="{C53F0D9D-AC02-4886-BE84-505B835EA9D2}" dt="2026-05-16T16:54:41.912" v="702" actId="1035"/>
          <ac:spMkLst>
            <pc:docMk/>
            <pc:sldMk cId="2527311365" sldId="2147481837"/>
            <ac:spMk id="25" creationId="{A63D3728-9089-A7C4-F5EB-70059798A20E}"/>
          </ac:spMkLst>
        </pc:spChg>
        <pc:picChg chg="mod">
          <ac:chgData name="Kristin Holdø Hansen Oishi" userId="9ebb5291-0322-48e6-bd9a-faf51bc414b4" providerId="ADAL" clId="{C53F0D9D-AC02-4886-BE84-505B835EA9D2}" dt="2026-05-16T16:37:28.149" v="468" actId="14826"/>
          <ac:picMkLst>
            <pc:docMk/>
            <pc:sldMk cId="2527311365" sldId="2147481837"/>
            <ac:picMk id="5" creationId="{FC0408AC-5156-011E-EFBD-9564A22EADFE}"/>
          </ac:picMkLst>
        </pc:picChg>
        <pc:picChg chg="mod">
          <ac:chgData name="Kristin Holdø Hansen Oishi" userId="9ebb5291-0322-48e6-bd9a-faf51bc414b4" providerId="ADAL" clId="{C53F0D9D-AC02-4886-BE84-505B835EA9D2}" dt="2026-05-16T16:36:38.252" v="467" actId="14826"/>
          <ac:picMkLst>
            <pc:docMk/>
            <pc:sldMk cId="2527311365" sldId="2147481837"/>
            <ac:picMk id="6" creationId="{70546A27-6732-1504-4E11-4AF8ACF993B9}"/>
          </ac:picMkLst>
        </pc:picChg>
        <pc:picChg chg="mod">
          <ac:chgData name="Kristin Holdø Hansen Oishi" userId="9ebb5291-0322-48e6-bd9a-faf51bc414b4" providerId="ADAL" clId="{C53F0D9D-AC02-4886-BE84-505B835EA9D2}" dt="2026-05-16T16:40:47.442" v="497" actId="1076"/>
          <ac:picMkLst>
            <pc:docMk/>
            <pc:sldMk cId="2527311365" sldId="2147481837"/>
            <ac:picMk id="10" creationId="{5B3909BB-C082-286D-EDAD-CD1BEDB3AB4F}"/>
          </ac:picMkLst>
        </pc:picChg>
      </pc:sldChg>
    </pc:docChg>
  </pc:docChgLst>
  <pc:docChgLst>
    <pc:chgData name="Live Kleveland" userId="44d6192f-6d01-4f2b-9124-6c3b3b448cbb" providerId="ADAL" clId="{41E11650-14AC-41A4-AC9C-10D81C17FFC8}"/>
    <pc:docChg chg="modSld">
      <pc:chgData name="Live Kleveland" userId="44d6192f-6d01-4f2b-9124-6c3b3b448cbb" providerId="ADAL" clId="{41E11650-14AC-41A4-AC9C-10D81C17FFC8}" dt="2026-05-23T20:28:41.671" v="92" actId="20577"/>
      <pc:docMkLst>
        <pc:docMk/>
      </pc:docMkLst>
      <pc:sldChg chg="modSp mod">
        <pc:chgData name="Live Kleveland" userId="44d6192f-6d01-4f2b-9124-6c3b3b448cbb" providerId="ADAL" clId="{41E11650-14AC-41A4-AC9C-10D81C17FFC8}" dt="2026-05-23T20:25:30.294" v="53" actId="20577"/>
        <pc:sldMkLst>
          <pc:docMk/>
          <pc:sldMk cId="0" sldId="312"/>
        </pc:sldMkLst>
        <pc:spChg chg="mod">
          <ac:chgData name="Live Kleveland" userId="44d6192f-6d01-4f2b-9124-6c3b3b448cbb" providerId="ADAL" clId="{41E11650-14AC-41A4-AC9C-10D81C17FFC8}" dt="2026-05-23T20:25:30.294" v="53" actId="20577"/>
          <ac:spMkLst>
            <pc:docMk/>
            <pc:sldMk cId="0" sldId="312"/>
            <ac:spMk id="19" creationId="{EF5DA64B-488A-567E-12BB-E5674A542E40}"/>
          </ac:spMkLst>
        </pc:spChg>
      </pc:sldChg>
      <pc:sldChg chg="modSp mod">
        <pc:chgData name="Live Kleveland" userId="44d6192f-6d01-4f2b-9124-6c3b3b448cbb" providerId="ADAL" clId="{41E11650-14AC-41A4-AC9C-10D81C17FFC8}" dt="2026-05-23T20:28:41.671" v="92" actId="20577"/>
        <pc:sldMkLst>
          <pc:docMk/>
          <pc:sldMk cId="0" sldId="319"/>
        </pc:sldMkLst>
        <pc:spChg chg="mod">
          <ac:chgData name="Live Kleveland" userId="44d6192f-6d01-4f2b-9124-6c3b3b448cbb" providerId="ADAL" clId="{41E11650-14AC-41A4-AC9C-10D81C17FFC8}" dt="2026-05-23T20:28:41.671" v="92" actId="20577"/>
          <ac:spMkLst>
            <pc:docMk/>
            <pc:sldMk cId="0" sldId="319"/>
            <ac:spMk id="15" creationId="{00000000-0000-0000-0000-000000000000}"/>
          </ac:spMkLst>
        </pc:spChg>
      </pc:sldChg>
      <pc:sldChg chg="modSp mod">
        <pc:chgData name="Live Kleveland" userId="44d6192f-6d01-4f2b-9124-6c3b3b448cbb" providerId="ADAL" clId="{41E11650-14AC-41A4-AC9C-10D81C17FFC8}" dt="2026-05-22T19:00:20.483" v="0" actId="1076"/>
        <pc:sldMkLst>
          <pc:docMk/>
          <pc:sldMk cId="2342380488" sldId="2147481830"/>
        </pc:sldMkLst>
        <pc:picChg chg="mod">
          <ac:chgData name="Live Kleveland" userId="44d6192f-6d01-4f2b-9124-6c3b3b448cbb" providerId="ADAL" clId="{41E11650-14AC-41A4-AC9C-10D81C17FFC8}" dt="2026-05-22T19:00:20.483" v="0" actId="1076"/>
          <ac:picMkLst>
            <pc:docMk/>
            <pc:sldMk cId="2342380488" sldId="2147481830"/>
            <ac:picMk id="6" creationId="{CECA38A3-5666-AED3-BFE9-6D74A9035A55}"/>
          </ac:picMkLst>
        </pc:picChg>
      </pc:sldChg>
      <pc:sldChg chg="modSp mod">
        <pc:chgData name="Live Kleveland" userId="44d6192f-6d01-4f2b-9124-6c3b3b448cbb" providerId="ADAL" clId="{41E11650-14AC-41A4-AC9C-10D81C17FFC8}" dt="2026-05-23T20:27:43.548" v="57" actId="20577"/>
        <pc:sldMkLst>
          <pc:docMk/>
          <pc:sldMk cId="3402057374" sldId="2147481833"/>
        </pc:sldMkLst>
        <pc:spChg chg="mod">
          <ac:chgData name="Live Kleveland" userId="44d6192f-6d01-4f2b-9124-6c3b3b448cbb" providerId="ADAL" clId="{41E11650-14AC-41A4-AC9C-10D81C17FFC8}" dt="2026-05-23T20:27:43.548" v="57" actId="20577"/>
          <ac:spMkLst>
            <pc:docMk/>
            <pc:sldMk cId="3402057374" sldId="2147481833"/>
            <ac:spMk id="12" creationId="{00000000-0000-0000-0000-000000000000}"/>
          </ac:spMkLst>
        </pc:spChg>
      </pc:sldChg>
      <pc:sldChg chg="modSp mod">
        <pc:chgData name="Live Kleveland" userId="44d6192f-6d01-4f2b-9124-6c3b3b448cbb" providerId="ADAL" clId="{41E11650-14AC-41A4-AC9C-10D81C17FFC8}" dt="2026-05-23T20:26:53.323" v="56" actId="113"/>
        <pc:sldMkLst>
          <pc:docMk/>
          <pc:sldMk cId="2527311365" sldId="2147481837"/>
        </pc:sldMkLst>
        <pc:spChg chg="mod">
          <ac:chgData name="Live Kleveland" userId="44d6192f-6d01-4f2b-9124-6c3b3b448cbb" providerId="ADAL" clId="{41E11650-14AC-41A4-AC9C-10D81C17FFC8}" dt="2026-05-23T20:26:53.323" v="56" actId="113"/>
          <ac:spMkLst>
            <pc:docMk/>
            <pc:sldMk cId="2527311365" sldId="2147481837"/>
            <ac:spMk id="19" creationId="{57B486B3-01C1-0515-08FF-883A32D5E6E7}"/>
          </ac:spMkLst>
        </pc:spChg>
      </pc:sldChg>
    </pc:docChg>
  </pc:docChgLst>
  <pc:docChgLst>
    <pc:chgData name="Kristin Holdø Hansen Oishi" userId="S::kristin.oishi@fairtrade.no::9ebb5291-0322-48e6-bd9a-faf51bc414b4" providerId="AD" clId="Web-{1C0EE35C-245D-E6B1-51F2-3B0182E42E87}"/>
    <pc:docChg chg="mod addSld delSld modSld sldOrd">
      <pc:chgData name="Kristin Holdø Hansen Oishi" userId="S::kristin.oishi@fairtrade.no::9ebb5291-0322-48e6-bd9a-faf51bc414b4" providerId="AD" clId="Web-{1C0EE35C-245D-E6B1-51F2-3B0182E42E87}" dt="2026-05-16T13:27:51.907" v="425" actId="1076"/>
      <pc:docMkLst>
        <pc:docMk/>
      </pc:docMkLst>
      <pc:sldChg chg="modSp">
        <pc:chgData name="Kristin Holdø Hansen Oishi" userId="S::kristin.oishi@fairtrade.no::9ebb5291-0322-48e6-bd9a-faf51bc414b4" providerId="AD" clId="Web-{1C0EE35C-245D-E6B1-51F2-3B0182E42E87}" dt="2026-05-16T13:24:40.471" v="410" actId="1076"/>
        <pc:sldMkLst>
          <pc:docMk/>
          <pc:sldMk cId="0" sldId="312"/>
        </pc:sldMkLst>
        <pc:spChg chg="mod">
          <ac:chgData name="Kristin Holdø Hansen Oishi" userId="S::kristin.oishi@fairtrade.no::9ebb5291-0322-48e6-bd9a-faf51bc414b4" providerId="AD" clId="Web-{1C0EE35C-245D-E6B1-51F2-3B0182E42E87}" dt="2026-05-16T13:13:14.317" v="237"/>
          <ac:spMkLst>
            <pc:docMk/>
            <pc:sldMk cId="0" sldId="312"/>
            <ac:spMk id="4" creationId="{00000000-0000-0000-0000-000000000000}"/>
          </ac:spMkLst>
        </pc:spChg>
        <pc:spChg chg="mod">
          <ac:chgData name="Kristin Holdø Hansen Oishi" userId="S::kristin.oishi@fairtrade.no::9ebb5291-0322-48e6-bd9a-faf51bc414b4" providerId="AD" clId="Web-{1C0EE35C-245D-E6B1-51F2-3B0182E42E87}" dt="2026-05-16T13:24:40.471" v="410" actId="1076"/>
          <ac:spMkLst>
            <pc:docMk/>
            <pc:sldMk cId="0" sldId="312"/>
            <ac:spMk id="12" creationId="{00000000-0000-0000-0000-000000000000}"/>
          </ac:spMkLst>
        </pc:spChg>
        <pc:spChg chg="mod">
          <ac:chgData name="Kristin Holdø Hansen Oishi" userId="S::kristin.oishi@fairtrade.no::9ebb5291-0322-48e6-bd9a-faf51bc414b4" providerId="AD" clId="Web-{1C0EE35C-245D-E6B1-51F2-3B0182E42E87}" dt="2026-05-16T13:14:51.019" v="275" actId="20577"/>
          <ac:spMkLst>
            <pc:docMk/>
            <pc:sldMk cId="0" sldId="312"/>
            <ac:spMk id="15" creationId="{5581537E-8139-E0DD-302F-8AD8022B2B7E}"/>
          </ac:spMkLst>
        </pc:spChg>
        <pc:spChg chg="mod">
          <ac:chgData name="Kristin Holdø Hansen Oishi" userId="S::kristin.oishi@fairtrade.no::9ebb5291-0322-48e6-bd9a-faf51bc414b4" providerId="AD" clId="Web-{1C0EE35C-245D-E6B1-51F2-3B0182E42E87}" dt="2026-05-16T13:23:07.517" v="371" actId="20577"/>
          <ac:spMkLst>
            <pc:docMk/>
            <pc:sldMk cId="0" sldId="312"/>
            <ac:spMk id="19" creationId="{EF5DA64B-488A-567E-12BB-E5674A542E40}"/>
          </ac:spMkLst>
        </pc:spChg>
        <pc:picChg chg="mod">
          <ac:chgData name="Kristin Holdø Hansen Oishi" userId="S::kristin.oishi@fairtrade.no::9ebb5291-0322-48e6-bd9a-faf51bc414b4" providerId="AD" clId="Web-{1C0EE35C-245D-E6B1-51F2-3B0182E42E87}" dt="2026-05-16T13:24:35.580" v="409" actId="1076"/>
          <ac:picMkLst>
            <pc:docMk/>
            <pc:sldMk cId="0" sldId="312"/>
            <ac:picMk id="5" creationId="{00000000-0000-0000-0000-000000000000}"/>
          </ac:picMkLst>
        </pc:picChg>
      </pc:sldChg>
      <pc:sldChg chg="modSp">
        <pc:chgData name="Kristin Holdø Hansen Oishi" userId="S::kristin.oishi@fairtrade.no::9ebb5291-0322-48e6-bd9a-faf51bc414b4" providerId="AD" clId="Web-{1C0EE35C-245D-E6B1-51F2-3B0182E42E87}" dt="2026-05-16T13:20:12.221" v="355" actId="20577"/>
        <pc:sldMkLst>
          <pc:docMk/>
          <pc:sldMk cId="0" sldId="313"/>
        </pc:sldMkLst>
        <pc:spChg chg="mod">
          <ac:chgData name="Kristin Holdø Hansen Oishi" userId="S::kristin.oishi@fairtrade.no::9ebb5291-0322-48e6-bd9a-faf51bc414b4" providerId="AD" clId="Web-{1C0EE35C-245D-E6B1-51F2-3B0182E42E87}" dt="2026-05-16T13:20:12.221" v="355" actId="20577"/>
          <ac:spMkLst>
            <pc:docMk/>
            <pc:sldMk cId="0" sldId="313"/>
            <ac:spMk id="21" creationId="{FD48CA65-FC4E-E0D8-73BF-1ED53AF15D3B}"/>
          </ac:spMkLst>
        </pc:spChg>
        <pc:spChg chg="mod">
          <ac:chgData name="Kristin Holdø Hansen Oishi" userId="S::kristin.oishi@fairtrade.no::9ebb5291-0322-48e6-bd9a-faf51bc414b4" providerId="AD" clId="Web-{1C0EE35C-245D-E6B1-51F2-3B0182E42E87}" dt="2026-05-16T13:19:55.971" v="347" actId="20577"/>
          <ac:spMkLst>
            <pc:docMk/>
            <pc:sldMk cId="0" sldId="313"/>
            <ac:spMk id="22" creationId="{88A4262B-A6CE-4D79-2C37-2E489AFD04FA}"/>
          </ac:spMkLst>
        </pc:spChg>
      </pc:sldChg>
      <pc:sldChg chg="addSp delSp modSp">
        <pc:chgData name="Kristin Holdø Hansen Oishi" userId="S::kristin.oishi@fairtrade.no::9ebb5291-0322-48e6-bd9a-faf51bc414b4" providerId="AD" clId="Web-{1C0EE35C-245D-E6B1-51F2-3B0182E42E87}" dt="2026-05-16T13:13:00.926" v="236"/>
        <pc:sldMkLst>
          <pc:docMk/>
          <pc:sldMk cId="0" sldId="319"/>
        </pc:sldMkLst>
        <pc:spChg chg="mod">
          <ac:chgData name="Kristin Holdø Hansen Oishi" userId="S::kristin.oishi@fairtrade.no::9ebb5291-0322-48e6-bd9a-faf51bc414b4" providerId="AD" clId="Web-{1C0EE35C-245D-E6B1-51F2-3B0182E42E87}" dt="2026-05-16T13:13:00.926" v="236"/>
          <ac:spMkLst>
            <pc:docMk/>
            <pc:sldMk cId="0" sldId="319"/>
            <ac:spMk id="3" creationId="{00000000-0000-0000-0000-000000000000}"/>
          </ac:spMkLst>
        </pc:spChg>
        <pc:spChg chg="mod">
          <ac:chgData name="Kristin Holdø Hansen Oishi" userId="S::kristin.oishi@fairtrade.no::9ebb5291-0322-48e6-bd9a-faf51bc414b4" providerId="AD" clId="Web-{1C0EE35C-245D-E6B1-51F2-3B0182E42E87}" dt="2026-05-16T00:32:41.269" v="219" actId="20577"/>
          <ac:spMkLst>
            <pc:docMk/>
            <pc:sldMk cId="0" sldId="319"/>
            <ac:spMk id="14" creationId="{00000000-0000-0000-0000-000000000000}"/>
          </ac:spMkLst>
        </pc:spChg>
        <pc:spChg chg="mod">
          <ac:chgData name="Kristin Holdø Hansen Oishi" userId="S::kristin.oishi@fairtrade.no::9ebb5291-0322-48e6-bd9a-faf51bc414b4" providerId="AD" clId="Web-{1C0EE35C-245D-E6B1-51F2-3B0182E42E87}" dt="2026-05-16T13:12:22.841" v="235" actId="20577"/>
          <ac:spMkLst>
            <pc:docMk/>
            <pc:sldMk cId="0" sldId="319"/>
            <ac:spMk id="15" creationId="{00000000-0000-0000-0000-000000000000}"/>
          </ac:spMkLst>
        </pc:spChg>
        <pc:grpChg chg="mod">
          <ac:chgData name="Kristin Holdø Hansen Oishi" userId="S::kristin.oishi@fairtrade.no::9ebb5291-0322-48e6-bd9a-faf51bc414b4" providerId="AD" clId="Web-{1C0EE35C-245D-E6B1-51F2-3B0182E42E87}" dt="2026-05-16T00:06:41.240" v="36" actId="14100"/>
          <ac:grpSpMkLst>
            <pc:docMk/>
            <pc:sldMk cId="0" sldId="319"/>
            <ac:grpSpMk id="2" creationId="{00000000-0000-0000-0000-000000000000}"/>
          </ac:grpSpMkLst>
        </pc:grpChg>
        <pc:picChg chg="add del mod">
          <ac:chgData name="Kristin Holdø Hansen Oishi" userId="S::kristin.oishi@fairtrade.no::9ebb5291-0322-48e6-bd9a-faf51bc414b4" providerId="AD" clId="Web-{1C0EE35C-245D-E6B1-51F2-3B0182E42E87}" dt="2026-05-16T13:11:52.123" v="231"/>
          <ac:picMkLst>
            <pc:docMk/>
            <pc:sldMk cId="0" sldId="319"/>
            <ac:picMk id="4" creationId="{00000000-0000-0000-0000-000000000000}"/>
          </ac:picMkLst>
        </pc:picChg>
      </pc:sldChg>
      <pc:sldChg chg="modSp">
        <pc:chgData name="Kristin Holdø Hansen Oishi" userId="S::kristin.oishi@fairtrade.no::9ebb5291-0322-48e6-bd9a-faf51bc414b4" providerId="AD" clId="Web-{1C0EE35C-245D-E6B1-51F2-3B0182E42E87}" dt="2026-05-16T13:25:26.049" v="415" actId="20577"/>
        <pc:sldMkLst>
          <pc:docMk/>
          <pc:sldMk cId="3165252134" sldId="2147481662"/>
        </pc:sldMkLst>
        <pc:spChg chg="mod">
          <ac:chgData name="Kristin Holdø Hansen Oishi" userId="S::kristin.oishi@fairtrade.no::9ebb5291-0322-48e6-bd9a-faf51bc414b4" providerId="AD" clId="Web-{1C0EE35C-245D-E6B1-51F2-3B0182E42E87}" dt="2026-05-16T13:25:02.768" v="412" actId="1076"/>
          <ac:spMkLst>
            <pc:docMk/>
            <pc:sldMk cId="3165252134" sldId="2147481662"/>
            <ac:spMk id="3" creationId="{142CDD34-4E0F-5161-2B9D-87F1E8ABFA0C}"/>
          </ac:spMkLst>
        </pc:spChg>
        <pc:spChg chg="mod">
          <ac:chgData name="Kristin Holdø Hansen Oishi" userId="S::kristin.oishi@fairtrade.no::9ebb5291-0322-48e6-bd9a-faf51bc414b4" providerId="AD" clId="Web-{1C0EE35C-245D-E6B1-51F2-3B0182E42E87}" dt="2026-05-16T13:25:13.861" v="414" actId="1076"/>
          <ac:spMkLst>
            <pc:docMk/>
            <pc:sldMk cId="3165252134" sldId="2147481662"/>
            <ac:spMk id="9" creationId="{A39C66B4-38C1-71B7-2E0A-D6B58DBDF746}"/>
          </ac:spMkLst>
        </pc:spChg>
        <pc:spChg chg="mod">
          <ac:chgData name="Kristin Holdø Hansen Oishi" userId="S::kristin.oishi@fairtrade.no::9ebb5291-0322-48e6-bd9a-faf51bc414b4" providerId="AD" clId="Web-{1C0EE35C-245D-E6B1-51F2-3B0182E42E87}" dt="2026-05-16T13:25:26.049" v="415" actId="20577"/>
          <ac:spMkLst>
            <pc:docMk/>
            <pc:sldMk cId="3165252134" sldId="2147481662"/>
            <ac:spMk id="11" creationId="{CDB703C0-737D-F6EB-71BA-1968655750E0}"/>
          </ac:spMkLst>
        </pc:spChg>
      </pc:sldChg>
      <pc:sldChg chg="delSp modSp add replId modCm modNotes">
        <pc:chgData name="Kristin Holdø Hansen Oishi" userId="S::kristin.oishi@fairtrade.no::9ebb5291-0322-48e6-bd9a-faf51bc414b4" providerId="AD" clId="Web-{1C0EE35C-245D-E6B1-51F2-3B0182E42E87}" dt="2026-05-16T00:25:17.616" v="177"/>
        <pc:sldMkLst>
          <pc:docMk/>
          <pc:sldMk cId="1124744503" sldId="2147481829"/>
        </pc:sldMkLst>
        <pc:spChg chg="mod">
          <ac:chgData name="Kristin Holdø Hansen Oishi" userId="S::kristin.oishi@fairtrade.no::9ebb5291-0322-48e6-bd9a-faf51bc414b4" providerId="AD" clId="Web-{1C0EE35C-245D-E6B1-51F2-3B0182E42E87}" dt="2026-05-16T00:04:34.969" v="23" actId="20577"/>
          <ac:spMkLst>
            <pc:docMk/>
            <pc:sldMk cId="1124744503" sldId="2147481829"/>
            <ac:spMk id="17" creationId="{4B975946-BE1D-E411-150B-297637004957}"/>
          </ac:spMkLst>
        </pc:spChg>
        <pc:spChg chg="mod">
          <ac:chgData name="Kristin Holdø Hansen Oishi" userId="S::kristin.oishi@fairtrade.no::9ebb5291-0322-48e6-bd9a-faf51bc414b4" providerId="AD" clId="Web-{1C0EE35C-245D-E6B1-51F2-3B0182E42E87}" dt="2026-05-16T00:20:12.234" v="123" actId="20577"/>
          <ac:spMkLst>
            <pc:docMk/>
            <pc:sldMk cId="1124744503" sldId="2147481829"/>
            <ac:spMk id="18" creationId="{7D38C4B6-E3F0-88F9-DD22-4639CBB418F0}"/>
          </ac:spMkLst>
        </pc:spChg>
        <pc:spChg chg="mod">
          <ac:chgData name="Kristin Holdø Hansen Oishi" userId="S::kristin.oishi@fairtrade.no::9ebb5291-0322-48e6-bd9a-faf51bc414b4" providerId="AD" clId="Web-{1C0EE35C-245D-E6B1-51F2-3B0182E42E87}" dt="2026-05-16T00:19:22.765" v="115" actId="20577"/>
          <ac:spMkLst>
            <pc:docMk/>
            <pc:sldMk cId="1124744503" sldId="2147481829"/>
            <ac:spMk id="19" creationId="{73B2477B-D27B-EBFB-E9FA-9F26D6AA15B4}"/>
          </ac:spMkLst>
        </pc:spChg>
        <pc:spChg chg="mod">
          <ac:chgData name="Kristin Holdø Hansen Oishi" userId="S::kristin.oishi@fairtrade.no::9ebb5291-0322-48e6-bd9a-faf51bc414b4" providerId="AD" clId="Web-{1C0EE35C-245D-E6B1-51F2-3B0182E42E87}" dt="2026-05-16T00:23:14.084" v="160" actId="1076"/>
          <ac:spMkLst>
            <pc:docMk/>
            <pc:sldMk cId="1124744503" sldId="2147481829"/>
            <ac:spMk id="24" creationId="{9F563717-F2AF-676F-C3D1-560034CBA991}"/>
          </ac:spMkLst>
        </pc:spChg>
        <pc:spChg chg="mod">
          <ac:chgData name="Kristin Holdø Hansen Oishi" userId="S::kristin.oishi@fairtrade.no::9ebb5291-0322-48e6-bd9a-faf51bc414b4" providerId="AD" clId="Web-{1C0EE35C-245D-E6B1-51F2-3B0182E42E87}" dt="2026-05-16T00:23:30.084" v="164" actId="20577"/>
          <ac:spMkLst>
            <pc:docMk/>
            <pc:sldMk cId="1124744503" sldId="2147481829"/>
            <ac:spMk id="25" creationId="{9F2A0E33-B7E7-A3D5-E9AD-F03A57A59C5F}"/>
          </ac:spMkLst>
        </pc:spChg>
        <pc:picChg chg="mod">
          <ac:chgData name="Kristin Holdø Hansen Oishi" userId="S::kristin.oishi@fairtrade.no::9ebb5291-0322-48e6-bd9a-faf51bc414b4" providerId="AD" clId="Web-{1C0EE35C-245D-E6B1-51F2-3B0182E42E87}" dt="2026-05-16T00:24:36.584" v="176"/>
          <ac:picMkLst>
            <pc:docMk/>
            <pc:sldMk cId="1124744503" sldId="2147481829"/>
            <ac:picMk id="5" creationId="{72218099-1A93-4E56-76D7-A67C5735444E}"/>
          </ac:picMkLst>
        </pc:picChg>
        <pc:picChg chg="mod">
          <ac:chgData name="Kristin Holdø Hansen Oishi" userId="S::kristin.oishi@fairtrade.no::9ebb5291-0322-48e6-bd9a-faf51bc414b4" providerId="AD" clId="Web-{1C0EE35C-245D-E6B1-51F2-3B0182E42E87}" dt="2026-05-16T00:25:17.616" v="177"/>
          <ac:picMkLst>
            <pc:docMk/>
            <pc:sldMk cId="1124744503" sldId="2147481829"/>
            <ac:picMk id="6" creationId="{8B2B9313-C1FC-EB7D-5DCA-0E5E7C2CE56C}"/>
          </ac:picMkLst>
        </pc:picChg>
        <pc:extLst>
          <p:ext xmlns:p="http://schemas.openxmlformats.org/presentationml/2006/main" uri="{D6D511B9-2390-475A-947B-AFAB55BFBCF1}">
            <pc226:cmChg xmlns:pc226="http://schemas.microsoft.com/office/powerpoint/2022/06/main/command" chg="mod">
              <pc226:chgData name="Kristin Holdø Hansen Oishi" userId="S::kristin.oishi@fairtrade.no::9ebb5291-0322-48e6-bd9a-faf51bc414b4" providerId="AD" clId="Web-{1C0EE35C-245D-E6B1-51F2-3B0182E42E87}" dt="2026-05-16T00:19:20.874" v="114" actId="20577"/>
              <pc2:cmMkLst xmlns:pc2="http://schemas.microsoft.com/office/powerpoint/2019/9/main/command">
                <pc:docMk/>
                <pc:sldMk cId="1124744503" sldId="2147481829"/>
                <pc2:cmMk id="{BACCAA7F-7F72-45FB-B47C-BE7170D244EC}"/>
              </pc2:cmMkLst>
            </pc226:cmChg>
          </p:ext>
        </pc:extLst>
      </pc:sldChg>
      <pc:sldChg chg="add">
        <pc:chgData name="Kristin Holdø Hansen Oishi" userId="S::kristin.oishi@fairtrade.no::9ebb5291-0322-48e6-bd9a-faf51bc414b4" providerId="AD" clId="Web-{1C0EE35C-245D-E6B1-51F2-3B0182E42E87}" dt="2026-05-16T00:08:52.273" v="40"/>
        <pc:sldMkLst>
          <pc:docMk/>
          <pc:sldMk cId="2342380488" sldId="2147481830"/>
        </pc:sldMkLst>
      </pc:sldChg>
      <pc:sldChg chg="modSp add">
        <pc:chgData name="Kristin Holdø Hansen Oishi" userId="S::kristin.oishi@fairtrade.no::9ebb5291-0322-48e6-bd9a-faf51bc414b4" providerId="AD" clId="Web-{1C0EE35C-245D-E6B1-51F2-3B0182E42E87}" dt="2026-05-16T00:13:07.384" v="65" actId="20577"/>
        <pc:sldMkLst>
          <pc:docMk/>
          <pc:sldMk cId="2658996637" sldId="2147481832"/>
        </pc:sldMkLst>
        <pc:spChg chg="mod">
          <ac:chgData name="Kristin Holdø Hansen Oishi" userId="S::kristin.oishi@fairtrade.no::9ebb5291-0322-48e6-bd9a-faf51bc414b4" providerId="AD" clId="Web-{1C0EE35C-245D-E6B1-51F2-3B0182E42E87}" dt="2026-05-16T00:13:07.384" v="65" actId="20577"/>
          <ac:spMkLst>
            <pc:docMk/>
            <pc:sldMk cId="2658996637" sldId="2147481832"/>
            <ac:spMk id="23" creationId="{98B8692F-0D12-F36E-1C4D-DC2BE4FA8E7A}"/>
          </ac:spMkLst>
        </pc:spChg>
        <pc:grpChg chg="mod">
          <ac:chgData name="Kristin Holdø Hansen Oishi" userId="S::kristin.oishi@fairtrade.no::9ebb5291-0322-48e6-bd9a-faf51bc414b4" providerId="AD" clId="Web-{1C0EE35C-245D-E6B1-51F2-3B0182E42E87}" dt="2026-05-16T00:13:06.587" v="64" actId="1076"/>
          <ac:grpSpMkLst>
            <pc:docMk/>
            <pc:sldMk cId="2658996637" sldId="2147481832"/>
            <ac:grpSpMk id="5" creationId="{2716CB17-EE30-E3A6-E72E-FFF1F376806D}"/>
          </ac:grpSpMkLst>
        </pc:grpChg>
      </pc:sldChg>
      <pc:sldChg chg="add">
        <pc:chgData name="Kristin Holdø Hansen Oishi" userId="S::kristin.oishi@fairtrade.no::9ebb5291-0322-48e6-bd9a-faf51bc414b4" providerId="AD" clId="Web-{1C0EE35C-245D-E6B1-51F2-3B0182E42E87}" dt="2026-05-16T00:26:06.835" v="181"/>
        <pc:sldMkLst>
          <pc:docMk/>
          <pc:sldMk cId="3402057374" sldId="2147481833"/>
        </pc:sldMkLst>
      </pc:sldChg>
      <pc:sldChg chg="add">
        <pc:chgData name="Kristin Holdø Hansen Oishi" userId="S::kristin.oishi@fairtrade.no::9ebb5291-0322-48e6-bd9a-faf51bc414b4" providerId="AD" clId="Web-{1C0EE35C-245D-E6B1-51F2-3B0182E42E87}" dt="2026-05-16T00:26:06.960" v="182"/>
        <pc:sldMkLst>
          <pc:docMk/>
          <pc:sldMk cId="3253338255" sldId="2147481834"/>
        </pc:sldMkLst>
      </pc:sldChg>
      <pc:sldChg chg="modSp add">
        <pc:chgData name="Kristin Holdø Hansen Oishi" userId="S::kristin.oishi@fairtrade.no::9ebb5291-0322-48e6-bd9a-faf51bc414b4" providerId="AD" clId="Web-{1C0EE35C-245D-E6B1-51F2-3B0182E42E87}" dt="2026-05-16T00:28:04.236" v="188" actId="1076"/>
        <pc:sldMkLst>
          <pc:docMk/>
          <pc:sldMk cId="3928541631" sldId="2147481835"/>
        </pc:sldMkLst>
        <pc:spChg chg="mod">
          <ac:chgData name="Kristin Holdø Hansen Oishi" userId="S::kristin.oishi@fairtrade.no::9ebb5291-0322-48e6-bd9a-faf51bc414b4" providerId="AD" clId="Web-{1C0EE35C-245D-E6B1-51F2-3B0182E42E87}" dt="2026-05-16T00:28:04.236" v="188" actId="1076"/>
          <ac:spMkLst>
            <pc:docMk/>
            <pc:sldMk cId="3928541631" sldId="2147481835"/>
            <ac:spMk id="25" creationId="{F1E3F853-DFD2-E084-4C0C-64592D48CCA2}"/>
          </ac:spMkLst>
        </pc:spChg>
      </pc:sldChg>
      <pc:sldMasterChg chg="addSldLayout">
        <pc:chgData name="Kristin Holdø Hansen Oishi" userId="S::kristin.oishi@fairtrade.no::9ebb5291-0322-48e6-bd9a-faf51bc414b4" providerId="AD" clId="Web-{1C0EE35C-245D-E6B1-51F2-3B0182E42E87}" dt="2026-05-16T00:11:42.993" v="54"/>
        <pc:sldMasterMkLst>
          <pc:docMk/>
          <pc:sldMasterMk cId="0" sldId="2147483648"/>
        </pc:sldMasterMkLst>
        <pc:sldLayoutChg chg="add">
          <pc:chgData name="Kristin Holdø Hansen Oishi" userId="S::kristin.oishi@fairtrade.no::9ebb5291-0322-48e6-bd9a-faf51bc414b4" providerId="AD" clId="Web-{1C0EE35C-245D-E6B1-51F2-3B0182E42E87}" dt="2026-05-16T00:11:42.993" v="54"/>
          <pc:sldLayoutMkLst>
            <pc:docMk/>
            <pc:sldMasterMk cId="0" sldId="2147483648"/>
            <pc:sldLayoutMk cId="151083659" sldId="214748366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5BFED-9DDA-45D1-A002-82FF1FF935D9}" type="datetimeFigureOut">
              <a:rPr lang="en-GB" smtClean="0"/>
              <a:t>23/05/2026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A6C6F9-EFB7-4EEC-B2D6-1BA654DA05C6}" type="slidenum">
              <a:rPr lang="en-GB" smtClean="0"/>
              <a:t>‹#›</a:t>
            </a:fld>
            <a:endParaRPr lang="en-GB"/>
          </a:p>
        </p:txBody>
      </p:sp>
    </p:spTree>
    <p:extLst>
      <p:ext uri="{BB962C8B-B14F-4D97-AF65-F5344CB8AC3E}">
        <p14:creationId xmlns:p14="http://schemas.microsoft.com/office/powerpoint/2010/main" val="32975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ocert.net/start-trading-fair-toda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g8LC3PJ-7r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kern="100">
                <a:effectLst/>
                <a:latin typeface="Aptos" panose="020B0004020202020204" pitchFamily="34" charset="0"/>
                <a:ea typeface="Aptos" panose="020B0004020202020204" pitchFamily="34" charset="0"/>
                <a:cs typeface="Times New Roman" panose="02020603050405020304" pitchFamily="18" charset="0"/>
              </a:rPr>
              <a:t>Intro</a:t>
            </a:r>
          </a:p>
        </p:txBody>
      </p:sp>
      <p:sp>
        <p:nvSpPr>
          <p:cNvPr id="4" name="Plassholder for lysbildenummer 3"/>
          <p:cNvSpPr>
            <a:spLocks noGrp="1"/>
          </p:cNvSpPr>
          <p:nvPr>
            <p:ph type="sldNum" sz="quarter" idx="5"/>
          </p:nvPr>
        </p:nvSpPr>
        <p:spPr/>
        <p:txBody>
          <a:bodyPr/>
          <a:lstStyle/>
          <a:p>
            <a:fld id="{B4A6C6F9-EFB7-4EEC-B2D6-1BA654DA05C6}" type="slidenum">
              <a:rPr lang="en-GB" smtClean="0"/>
              <a:t>1</a:t>
            </a:fld>
            <a:endParaRPr lang="en-GB"/>
          </a:p>
        </p:txBody>
      </p:sp>
    </p:spTree>
    <p:extLst>
      <p:ext uri="{BB962C8B-B14F-4D97-AF65-F5344CB8AC3E}">
        <p14:creationId xmlns:p14="http://schemas.microsoft.com/office/powerpoint/2010/main" val="2066661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kern="100">
                <a:effectLst/>
                <a:latin typeface="Aptos" panose="020B0004020202020204" pitchFamily="34" charset="0"/>
                <a:ea typeface="Aptos" panose="020B0004020202020204" pitchFamily="34" charset="0"/>
                <a:cs typeface="Times New Roman" panose="02020603050405020304" pitchFamily="18" charset="0"/>
              </a:rPr>
              <a:t>En grønn omstilling er helt essensielt for en bærekraftig fremtid. Men det alene er ikke tilstrekkelige. Det grønne må ikke gå på bekostning   av det røde.</a:t>
            </a:r>
          </a:p>
          <a:p>
            <a:pPr>
              <a:lnSpc>
                <a:spcPct val="107000"/>
              </a:lnSpc>
              <a:spcAft>
                <a:spcPts val="800"/>
              </a:spcAft>
            </a:pPr>
            <a:r>
              <a:rPr lang="nb-NO" sz="1800" kern="100">
                <a:effectLst/>
                <a:latin typeface="Aptos" panose="020B0004020202020204" pitchFamily="34" charset="0"/>
                <a:ea typeface="Aptos" panose="020B0004020202020204" pitchFamily="34" charset="0"/>
                <a:cs typeface="Times New Roman" panose="02020603050405020304" pitchFamily="18" charset="0"/>
              </a:rPr>
              <a:t>Det er helt nødvendig med en helhetlig tilnærming som inkluderer sosiale rettigheter, økonomisk rettferdighet, og ansvarlig ressursforvaltning.  Fattigdom er økende problem.  706 millioner mennesker i verden som lever i ekstrem fattigdom, som betyr at de må klare seg på under 22 kroner dagen.</a:t>
            </a:r>
          </a:p>
          <a:p>
            <a:endParaRPr lang="nb-NO"/>
          </a:p>
        </p:txBody>
      </p:sp>
      <p:sp>
        <p:nvSpPr>
          <p:cNvPr id="4" name="Plassholder for lysbildenummer 3"/>
          <p:cNvSpPr>
            <a:spLocks noGrp="1"/>
          </p:cNvSpPr>
          <p:nvPr>
            <p:ph type="sldNum" sz="quarter" idx="5"/>
          </p:nvPr>
        </p:nvSpPr>
        <p:spPr/>
        <p:txBody>
          <a:bodyPr/>
          <a:lstStyle/>
          <a:p>
            <a:fld id="{B4A6C6F9-EFB7-4EEC-B2D6-1BA654DA05C6}" type="slidenum">
              <a:rPr lang="en-GB" smtClean="0"/>
              <a:t>10</a:t>
            </a:fld>
            <a:endParaRPr lang="en-GB"/>
          </a:p>
        </p:txBody>
      </p:sp>
    </p:spTree>
    <p:extLst>
      <p:ext uri="{BB962C8B-B14F-4D97-AF65-F5344CB8AC3E}">
        <p14:creationId xmlns:p14="http://schemas.microsoft.com/office/powerpoint/2010/main" val="3382687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a:effectLst/>
                <a:latin typeface="Aptos" panose="020B0004020202020204" pitchFamily="34" charset="0"/>
                <a:ea typeface="Aptos" panose="020B0004020202020204" pitchFamily="34" charset="0"/>
                <a:cs typeface="Times New Roman" panose="02020603050405020304" pitchFamily="18" charset="0"/>
              </a:rPr>
              <a:t>Mens Fairtrade kanskje er mest kjent for de sosiale og økonomiske forholdene, adresserer Fairtrade standardene alle de tre bærekrafts pilarene, inkludert sterk fokus på det miljø. Fairtrade-standarder er designet for å støtte bærekraftig utvikling av små produsentorganisasjoner og landbruksarbeidere i utviklingsland.  Standardene inneholder både absolutte krav og utviklingskrav rettet mot forbedringer som kommer produsenter og deres lokalsamfunn til gode. Standardene adresserer områder som, </a:t>
            </a:r>
            <a:r>
              <a:rPr lang="nb-NO" sz="1800" b="1">
                <a:effectLst/>
                <a:latin typeface="Aptos" panose="020B0004020202020204" pitchFamily="34" charset="0"/>
                <a:ea typeface="Aptos" panose="020B0004020202020204" pitchFamily="34" charset="0"/>
                <a:cs typeface="Times New Roman" panose="02020603050405020304" pitchFamily="18" charset="0"/>
              </a:rPr>
              <a:t>demokratisk organisering i kooperativer,</a:t>
            </a:r>
            <a:r>
              <a:rPr lang="nb-NO" sz="1800">
                <a:effectLst/>
                <a:latin typeface="Aptos" panose="020B0004020202020204" pitchFamily="34" charset="0"/>
                <a:ea typeface="Aptos" panose="020B0004020202020204" pitchFamily="34" charset="0"/>
                <a:cs typeface="Times New Roman" panose="02020603050405020304" pitchFamily="18" charset="0"/>
              </a:rPr>
              <a:t> </a:t>
            </a:r>
            <a:r>
              <a:rPr lang="nb-NO" sz="1800" b="1">
                <a:effectLst/>
                <a:latin typeface="Aptos" panose="020B0004020202020204" pitchFamily="34" charset="0"/>
                <a:ea typeface="Aptos" panose="020B0004020202020204" pitchFamily="34" charset="0"/>
                <a:cs typeface="Times New Roman" panose="02020603050405020304" pitchFamily="18" charset="0"/>
              </a:rPr>
              <a:t>barnearbeid og tvangsarbeid</a:t>
            </a:r>
            <a:r>
              <a:rPr lang="nb-NO" sz="1800">
                <a:effectLst/>
                <a:latin typeface="Aptos" panose="020B0004020202020204" pitchFamily="34" charset="0"/>
                <a:ea typeface="Aptos" panose="020B0004020202020204" pitchFamily="34" charset="0"/>
                <a:cs typeface="Times New Roman" panose="02020603050405020304" pitchFamily="18" charset="0"/>
              </a:rPr>
              <a:t>, </a:t>
            </a:r>
            <a:r>
              <a:rPr lang="nb-NO" sz="1800" b="1">
                <a:effectLst/>
                <a:latin typeface="Aptos" panose="020B0004020202020204" pitchFamily="34" charset="0"/>
                <a:ea typeface="Aptos" panose="020B0004020202020204" pitchFamily="34" charset="0"/>
                <a:cs typeface="Times New Roman" panose="02020603050405020304" pitchFamily="18" charset="0"/>
              </a:rPr>
              <a:t>begrenset og sikker bruk av plantevernmidler</a:t>
            </a:r>
            <a:r>
              <a:rPr lang="nb-NO" sz="1800">
                <a:effectLst/>
                <a:latin typeface="Aptos" panose="020B0004020202020204" pitchFamily="34" charset="0"/>
                <a:ea typeface="Aptos" panose="020B0004020202020204" pitchFamily="34" charset="0"/>
                <a:cs typeface="Times New Roman" panose="02020603050405020304" pitchFamily="18" charset="0"/>
              </a:rPr>
              <a:t>, og ikke minst økonomiske krav som </a:t>
            </a:r>
            <a:r>
              <a:rPr lang="nb-NO" sz="1800" b="1">
                <a:effectLst/>
                <a:latin typeface="Aptos" panose="020B0004020202020204" pitchFamily="34" charset="0"/>
                <a:ea typeface="Aptos" panose="020B0004020202020204" pitchFamily="34" charset="0"/>
                <a:cs typeface="Times New Roman" panose="02020603050405020304" pitchFamily="18" charset="0"/>
              </a:rPr>
              <a:t>minimumspris og Fairtrade premium</a:t>
            </a:r>
            <a:r>
              <a:rPr lang="nb-NO" sz="1800">
                <a:effectLst/>
                <a:latin typeface="Aptos" panose="020B0004020202020204" pitchFamily="34" charset="0"/>
                <a:ea typeface="Aptos" panose="020B0004020202020204" pitchFamily="34" charset="0"/>
                <a:cs typeface="Times New Roman" panose="02020603050405020304" pitchFamily="18" charset="0"/>
              </a:rPr>
              <a:t>, </a:t>
            </a:r>
            <a:endParaRPr lang="nb-NO" sz="1200">
              <a:latin typeface="Exo 2" panose="00000500000000000000" pitchFamily="50" charset="0"/>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1858-BC52-4D83-A12C-D601B33639CE}"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374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66866BFF-B4EF-1CB4-CF60-E4504934DFDC}"/>
            </a:ext>
          </a:extLst>
        </p:cNvPr>
        <p:cNvGrpSpPr/>
        <p:nvPr/>
      </p:nvGrpSpPr>
      <p:grpSpPr>
        <a:xfrm>
          <a:off x="0" y="0"/>
          <a:ext cx="0" cy="0"/>
          <a:chOff x="0" y="0"/>
          <a:chExt cx="0" cy="0"/>
        </a:xfrm>
      </p:grpSpPr>
      <p:sp>
        <p:nvSpPr>
          <p:cNvPr id="208" name="Google Shape;208;p16:notes">
            <a:extLst>
              <a:ext uri="{FF2B5EF4-FFF2-40B4-BE49-F238E27FC236}">
                <a16:creationId xmlns:a16="http://schemas.microsoft.com/office/drawing/2014/main" id="{AA7192DF-916E-C1D8-B586-9E9254181F6F}"/>
              </a:ext>
            </a:extLst>
          </p:cNvPr>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nb-NO"/>
          </a:p>
        </p:txBody>
      </p:sp>
      <p:sp>
        <p:nvSpPr>
          <p:cNvPr id="209" name="Google Shape;209;p16:notes">
            <a:extLst>
              <a:ext uri="{FF2B5EF4-FFF2-40B4-BE49-F238E27FC236}">
                <a16:creationId xmlns:a16="http://schemas.microsoft.com/office/drawing/2014/main" id="{3FB19A7C-83E4-5226-B640-04653D1EC4AF}"/>
              </a:ext>
            </a:extLst>
          </p:cNvPr>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r>
              <a:rPr lang="nb-NO" sz="1200" b="0" i="0" kern="1200" dirty="0">
                <a:solidFill>
                  <a:schemeClr val="tx1"/>
                </a:solidFill>
                <a:effectLst/>
                <a:latin typeface="+mn-lt"/>
                <a:ea typeface="+mn-ea"/>
                <a:cs typeface="+mn-cs"/>
              </a:rPr>
              <a:t>Rettferdig handel kommer både bedrifter og produsenter til gode. Det innebærer en </a:t>
            </a:r>
            <a:r>
              <a:rPr lang="nb-NO" sz="1200" b="1" i="0" kern="1200" dirty="0">
                <a:solidFill>
                  <a:schemeClr val="tx1"/>
                </a:solidFill>
                <a:effectLst/>
                <a:latin typeface="+mn-lt"/>
                <a:ea typeface="+mn-ea"/>
                <a:cs typeface="+mn-cs"/>
              </a:rPr>
              <a:t>anstendig betaling</a:t>
            </a:r>
            <a:r>
              <a:rPr lang="nb-NO" sz="1200" b="0" i="0" kern="1200" dirty="0">
                <a:solidFill>
                  <a:schemeClr val="tx1"/>
                </a:solidFill>
                <a:effectLst/>
                <a:latin typeface="+mn-lt"/>
                <a:ea typeface="+mn-ea"/>
                <a:cs typeface="+mn-cs"/>
              </a:rPr>
              <a:t> til bønder og arbeidere, så de kan sende barna på skolen og investere i jordbruket.</a:t>
            </a:r>
            <a:endParaRPr lang="nb-NO" sz="1200" kern="1200" dirty="0">
              <a:solidFill>
                <a:schemeClr val="tx1"/>
              </a:solidFill>
              <a:effectLst/>
              <a:latin typeface="+mn-lt"/>
              <a:ea typeface="+mn-ea"/>
              <a:cs typeface="+mn-cs"/>
            </a:endParaRPr>
          </a:p>
          <a:p>
            <a:r>
              <a:rPr lang="nb-NO" sz="1200" b="0" i="0" kern="1200" dirty="0">
                <a:solidFill>
                  <a:schemeClr val="tx1"/>
                </a:solidFill>
                <a:effectLst/>
                <a:latin typeface="+mn-lt"/>
                <a:ea typeface="+mn-ea"/>
                <a:cs typeface="+mn-cs"/>
              </a:rPr>
              <a:t>Fairtrade stiller </a:t>
            </a:r>
            <a:r>
              <a:rPr lang="nb-NO" sz="1200" b="1" i="0" kern="1200" dirty="0">
                <a:solidFill>
                  <a:schemeClr val="tx1"/>
                </a:solidFill>
                <a:effectLst/>
                <a:latin typeface="+mn-lt"/>
                <a:ea typeface="+mn-ea"/>
                <a:cs typeface="+mn-cs"/>
              </a:rPr>
              <a:t>krav til alle leddene i verdikjeden</a:t>
            </a:r>
            <a:r>
              <a:rPr lang="nb-NO" sz="1200" b="0" i="0" kern="1200" dirty="0">
                <a:solidFill>
                  <a:schemeClr val="tx1"/>
                </a:solidFill>
                <a:effectLst/>
                <a:latin typeface="+mn-lt"/>
                <a:ea typeface="+mn-ea"/>
                <a:cs typeface="+mn-cs"/>
              </a:rPr>
              <a:t>, så bønder og arbeidere skal få oppfylt sine rettigheter, ha trygge arbeidsforhold og motta en rettferdig betaling. For forbrukere og bedrifter betyr det produkter produsert med </a:t>
            </a:r>
            <a:r>
              <a:rPr lang="nb-NO" sz="1200" b="1" i="0" kern="1200" dirty="0">
                <a:solidFill>
                  <a:schemeClr val="tx1"/>
                </a:solidFill>
                <a:effectLst/>
                <a:latin typeface="+mn-lt"/>
                <a:ea typeface="+mn-ea"/>
                <a:cs typeface="+mn-cs"/>
              </a:rPr>
              <a:t>hensyn til mennesker og miljø</a:t>
            </a:r>
            <a:r>
              <a:rPr lang="nb-NO" sz="1200" b="0" i="0" kern="1200" dirty="0">
                <a:solidFill>
                  <a:schemeClr val="tx1"/>
                </a:solidFill>
                <a:effectLst/>
                <a:latin typeface="+mn-lt"/>
                <a:ea typeface="+mn-ea"/>
                <a:cs typeface="+mn-cs"/>
              </a:rPr>
              <a:t>.</a:t>
            </a:r>
          </a:p>
          <a:p>
            <a:endParaRPr lang="nb-NO" sz="1200" kern="1200" dirty="0">
              <a:solidFill>
                <a:schemeClr val="tx1"/>
              </a:solidFill>
              <a:effectLst/>
              <a:latin typeface="+mn-lt"/>
              <a:ea typeface="+mn-ea"/>
              <a:cs typeface="+mn-cs"/>
            </a:endParaRPr>
          </a:p>
          <a:p>
            <a:endParaRPr lang="nb-NO" sz="1200" b="0" i="0" kern="1200" dirty="0">
              <a:solidFill>
                <a:schemeClr val="tx1"/>
              </a:solidFill>
              <a:effectLst/>
              <a:latin typeface="+mn-lt"/>
              <a:ea typeface="+mn-ea"/>
              <a:cs typeface="+mn-cs"/>
            </a:endParaRPr>
          </a:p>
          <a:p>
            <a:r>
              <a:rPr lang="nb-NO" b="0" i="0" dirty="0">
                <a:effectLst/>
              </a:rPr>
              <a:t>Noe av det som gjør Fairtrade mer rettferdig er Minimumspris og Fairtrade Premium</a:t>
            </a:r>
            <a:br>
              <a:rPr lang="nb-NO" b="0" i="0" dirty="0">
                <a:effectLst/>
              </a:rPr>
            </a:br>
            <a:r>
              <a:rPr lang="nb-NO" b="0" i="0" dirty="0">
                <a:effectLst/>
              </a:rPr>
              <a:t>Det er produsentmedlemmene som selv bestemmer hva Fairtrade Premium skal brukes til.</a:t>
            </a:r>
            <a:r>
              <a:rPr lang="nb-NO" sz="1200" b="0" i="0" kern="1200" dirty="0">
                <a:solidFill>
                  <a:schemeClr val="tx1"/>
                </a:solidFill>
                <a:effectLst/>
                <a:latin typeface="+mn-lt"/>
                <a:ea typeface="+mn-ea"/>
                <a:cs typeface="+mn-cs"/>
              </a:rPr>
              <a:t> </a:t>
            </a:r>
          </a:p>
          <a:p>
            <a:r>
              <a:rPr lang="nb-NO" b="0" i="0" dirty="0">
                <a:effectLst/>
              </a:rPr>
              <a:t>Fairtrade Premium investeres i tiltak som kommer produsent-organisasjonen og gjerne hele lokalmiljøet til gode, for eksempel:</a:t>
            </a:r>
          </a:p>
          <a:p>
            <a:r>
              <a:rPr lang="nb-NO" b="0" i="0" dirty="0">
                <a:effectLst/>
              </a:rPr>
              <a:t>Opplæring i godt jordbruk og mer bærekraftig produksjon</a:t>
            </a:r>
            <a:endParaRPr lang="nb-NO" dirty="0"/>
          </a:p>
          <a:p>
            <a:r>
              <a:rPr lang="nb-NO" b="0" i="0" dirty="0">
                <a:effectLst/>
              </a:rPr>
              <a:t>Planting av skyggetrær</a:t>
            </a:r>
            <a:endParaRPr lang="nb-NO" dirty="0"/>
          </a:p>
          <a:p>
            <a:r>
              <a:rPr lang="nb-NO" b="0" i="0" dirty="0">
                <a:effectLst/>
              </a:rPr>
              <a:t>Studiestipender</a:t>
            </a:r>
            <a:endParaRPr lang="nb-NO" dirty="0"/>
          </a:p>
          <a:p>
            <a:r>
              <a:rPr lang="nb-NO" b="0" i="0" dirty="0">
                <a:effectLst/>
              </a:rPr>
              <a:t>Helsetilbud</a:t>
            </a:r>
            <a:endParaRPr lang="nb-NO" dirty="0"/>
          </a:p>
          <a:p>
            <a:r>
              <a:rPr lang="nb-NO" b="0" i="0" dirty="0">
                <a:effectLst/>
              </a:rPr>
              <a:t>Brønner og sanitæranlegg</a:t>
            </a:r>
            <a:endParaRPr lang="nb-NO" dirty="0"/>
          </a:p>
          <a:p>
            <a:endParaRPr lang="nb-NO" b="0" i="0" dirty="0">
              <a:effectLst/>
            </a:endParaRPr>
          </a:p>
          <a:p>
            <a:endParaRPr lang="nb-NO" b="0" i="0" dirty="0">
              <a:effectLst/>
            </a:endParaRPr>
          </a:p>
          <a:p>
            <a:endParaRPr lang="nb-NO" b="0" i="0" dirty="0">
              <a:effectLst/>
            </a:endParaRPr>
          </a:p>
          <a:p>
            <a:endParaRPr lang="nb-NO"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42185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Jeg vil avslutte med å sitere kaffebonden </a:t>
            </a:r>
            <a:r>
              <a:rPr lang="nb-NO" altLang="en-US" sz="1200" err="1">
                <a:solidFill>
                  <a:schemeClr val="tx1">
                    <a:lumMod val="75000"/>
                    <a:lumOff val="25000"/>
                  </a:schemeClr>
                </a:solidFill>
                <a:latin typeface="Exo 2" panose="00000500000000000000" pitchFamily="50" charset="0"/>
              </a:rPr>
              <a:t>Mr</a:t>
            </a:r>
            <a:r>
              <a:rPr lang="nb-NO" altLang="en-US" sz="1200">
                <a:solidFill>
                  <a:schemeClr val="tx1">
                    <a:lumMod val="75000"/>
                    <a:lumOff val="25000"/>
                  </a:schemeClr>
                </a:solidFill>
                <a:latin typeface="Exo 2" panose="00000500000000000000" pitchFamily="50" charset="0"/>
              </a:rPr>
              <a:t> Morales fra </a:t>
            </a:r>
            <a:r>
              <a:rPr lang="nb-NO" altLang="en-US" sz="1200" err="1">
                <a:solidFill>
                  <a:schemeClr val="tx1">
                    <a:lumMod val="75000"/>
                    <a:lumOff val="25000"/>
                  </a:schemeClr>
                </a:solidFill>
                <a:latin typeface="Exo 2" panose="00000500000000000000" pitchFamily="50" charset="0"/>
              </a:rPr>
              <a:t>Mexio</a:t>
            </a:r>
            <a:r>
              <a:rPr lang="nb-NO" altLang="en-US" sz="1200">
                <a:solidFill>
                  <a:schemeClr val="tx1">
                    <a:lumMod val="75000"/>
                    <a:lumOff val="25000"/>
                  </a:schemeClr>
                </a:solidFill>
                <a:latin typeface="Exo 2" panose="00000500000000000000" pitchFamily="50"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ltLang="en-US" sz="1200" b="1">
                <a:solidFill>
                  <a:srgbClr val="FF4571"/>
                </a:solidFill>
                <a:latin typeface="Exo 2 Extra Bold" panose="00000900000000000000" pitchFamily="50" charset="0"/>
              </a:rPr>
              <a:t>Vi trenger ikke veldedighet, vi er ikke tiggere. Hvis vi får en anstendig pris for kaffen vår kan vi klare oss uten hjelp.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1">
              <a:solidFill>
                <a:srgbClr val="FF4571"/>
              </a:solidFill>
              <a:latin typeface="Exo 2 Extra Bold" panose="00000900000000000000" pitchFamily="50" charset="0"/>
            </a:endParaRPr>
          </a:p>
          <a:p>
            <a:endParaRPr lang="nb-NO"/>
          </a:p>
        </p:txBody>
      </p:sp>
      <p:sp>
        <p:nvSpPr>
          <p:cNvPr id="4" name="Plassholder for lysbildenummer 3"/>
          <p:cNvSpPr>
            <a:spLocks noGrp="1"/>
          </p:cNvSpPr>
          <p:nvPr>
            <p:ph type="sldNum" sz="quarter" idx="5"/>
          </p:nvPr>
        </p:nvSpPr>
        <p:spPr/>
        <p:txBody>
          <a:bodyPr/>
          <a:lstStyle/>
          <a:p>
            <a:fld id="{B4A6C6F9-EFB7-4EEC-B2D6-1BA654DA05C6}" type="slidenum">
              <a:rPr lang="en-GB" smtClean="0"/>
              <a:t>13</a:t>
            </a:fld>
            <a:endParaRPr lang="en-GB"/>
          </a:p>
        </p:txBody>
      </p:sp>
    </p:spTree>
    <p:extLst>
      <p:ext uri="{BB962C8B-B14F-4D97-AF65-F5344CB8AC3E}">
        <p14:creationId xmlns:p14="http://schemas.microsoft.com/office/powerpoint/2010/main" val="1616671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nb-NO"/>
          </a:p>
        </p:txBody>
      </p:sp>
      <p:sp>
        <p:nvSpPr>
          <p:cNvPr id="3" name="Huomautusten paikkamerkki 2"/>
          <p:cNvSpPr>
            <a:spLocks noGrp="1"/>
          </p:cNvSpPr>
          <p:nvPr>
            <p:ph type="body" idx="1"/>
          </p:nvPr>
        </p:nvSpPr>
        <p:spPr/>
        <p:txBody>
          <a:bodyPr/>
          <a:lstStyle/>
          <a:p>
            <a:pPr>
              <a:spcBef>
                <a:spcPts val="300"/>
              </a:spcBef>
              <a:spcAft>
                <a:spcPct val="0"/>
              </a:spcAft>
              <a:defRPr/>
            </a:pPr>
            <a:r>
              <a:rPr lang="nb-NO" b="1" dirty="0">
                <a:solidFill>
                  <a:srgbClr val="000000"/>
                </a:solidFill>
              </a:rPr>
              <a:t>ISEAL, 2018</a:t>
            </a:r>
            <a:endParaRPr lang="fi-FI" dirty="0">
              <a:solidFill>
                <a:schemeClr val="tx2"/>
              </a:solidFill>
            </a:endParaRP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1E726-9247-4B66-893B-8C85E1BD2F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151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Tusen takk for oppmerksomheten. Ta gjerne kontakt for videre dialog.</a:t>
            </a:r>
          </a:p>
        </p:txBody>
      </p:sp>
      <p:sp>
        <p:nvSpPr>
          <p:cNvPr id="4" name="Plassholder for lysbildenummer 3"/>
          <p:cNvSpPr>
            <a:spLocks noGrp="1"/>
          </p:cNvSpPr>
          <p:nvPr>
            <p:ph type="sldNum" sz="quarter" idx="5"/>
          </p:nvPr>
        </p:nvSpPr>
        <p:spPr/>
        <p:txBody>
          <a:bodyPr/>
          <a:lstStyle/>
          <a:p>
            <a:fld id="{B4A6C6F9-EFB7-4EEC-B2D6-1BA654DA05C6}" type="slidenum">
              <a:rPr lang="en-GB" smtClean="0"/>
              <a:t>15</a:t>
            </a:fld>
            <a:endParaRPr lang="en-GB"/>
          </a:p>
        </p:txBody>
      </p:sp>
    </p:spTree>
    <p:extLst>
      <p:ext uri="{BB962C8B-B14F-4D97-AF65-F5344CB8AC3E}">
        <p14:creationId xmlns:p14="http://schemas.microsoft.com/office/powerpoint/2010/main" val="2596868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a:effectLst/>
                <a:latin typeface="Aptos" panose="020B0004020202020204" pitchFamily="34" charset="0"/>
                <a:ea typeface="Aptos" panose="020B0004020202020204" pitchFamily="34" charset="0"/>
                <a:cs typeface="Times New Roman" panose="02020603050405020304" pitchFamily="18" charset="0"/>
              </a:rPr>
              <a:t>Fairtrade er mer enn bare en merkeordning. Fairtrade jobber for å sikre bedre og mer bærekraftige levekår for bønder og arbeidere , gjennom rettferdige handelsvilkår, i tråd med planetens tålegrense. Vi adresserer alle de risikoene jeg nettopp nevnte. Fairtrade er også den eneste sertifiseringen hvor produsenter er en likeverdig eier. </a:t>
            </a:r>
            <a:br>
              <a:rPr lang="nb-NO" sz="1800">
                <a:effectLst/>
                <a:latin typeface="Aptos" panose="020B0004020202020204" pitchFamily="34" charset="0"/>
                <a:ea typeface="Aptos" panose="020B0004020202020204" pitchFamily="34" charset="0"/>
                <a:cs typeface="Times New Roman" panose="02020603050405020304" pitchFamily="18" charset="0"/>
              </a:rPr>
            </a:br>
            <a:endParaRPr lang="nb-NO"/>
          </a:p>
        </p:txBody>
      </p:sp>
      <p:sp>
        <p:nvSpPr>
          <p:cNvPr id="4" name="Plassholder for lysbildenummer 3"/>
          <p:cNvSpPr>
            <a:spLocks noGrp="1"/>
          </p:cNvSpPr>
          <p:nvPr>
            <p:ph type="sldNum" sz="quarter" idx="5"/>
          </p:nvPr>
        </p:nvSpPr>
        <p:spPr/>
        <p:txBody>
          <a:bodyPr/>
          <a:lstStyle/>
          <a:p>
            <a:fld id="{B4A6C6F9-EFB7-4EEC-B2D6-1BA654DA05C6}" type="slidenum">
              <a:rPr lang="en-GB" smtClean="0"/>
              <a:t>2</a:t>
            </a:fld>
            <a:endParaRPr lang="en-GB"/>
          </a:p>
        </p:txBody>
      </p:sp>
    </p:spTree>
    <p:extLst>
      <p:ext uri="{BB962C8B-B14F-4D97-AF65-F5344CB8AC3E}">
        <p14:creationId xmlns:p14="http://schemas.microsoft.com/office/powerpoint/2010/main" val="2348905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a:effectLst/>
                <a:latin typeface="Aptos" panose="020B0004020202020204" pitchFamily="34" charset="0"/>
                <a:ea typeface="Aptos" panose="020B0004020202020204" pitchFamily="34" charset="0"/>
                <a:cs typeface="Times New Roman" panose="02020603050405020304" pitchFamily="18" charset="0"/>
              </a:rPr>
              <a:t>På verdensbasis jobber Fairtrade med nærmere 2 millioner råvareprodusenter/bønder. Dette skjer gjennom </a:t>
            </a:r>
            <a:r>
              <a:rPr lang="nb-NO" sz="1800" b="1">
                <a:effectLst/>
                <a:latin typeface="Aptos" panose="020B0004020202020204" pitchFamily="34" charset="0"/>
                <a:ea typeface="Aptos" panose="020B0004020202020204" pitchFamily="34" charset="0"/>
                <a:cs typeface="Times New Roman" panose="02020603050405020304" pitchFamily="18" charset="0"/>
              </a:rPr>
              <a:t>1930 </a:t>
            </a:r>
            <a:r>
              <a:rPr lang="nb-NO" sz="1800">
                <a:effectLst/>
                <a:latin typeface="Aptos" panose="020B0004020202020204" pitchFamily="34" charset="0"/>
                <a:ea typeface="Aptos" panose="020B0004020202020204" pitchFamily="34" charset="0"/>
                <a:cs typeface="Times New Roman" panose="02020603050405020304" pitchFamily="18" charset="0"/>
              </a:rPr>
              <a:t>kooperativer i over </a:t>
            </a:r>
            <a:r>
              <a:rPr lang="nb-NO" sz="1800" b="1">
                <a:effectLst/>
                <a:latin typeface="Aptos" panose="020B0004020202020204" pitchFamily="34" charset="0"/>
                <a:ea typeface="Aptos" panose="020B0004020202020204" pitchFamily="34" charset="0"/>
                <a:cs typeface="Times New Roman" panose="02020603050405020304" pitchFamily="18" charset="0"/>
              </a:rPr>
              <a:t>70</a:t>
            </a:r>
            <a:r>
              <a:rPr lang="nb-NO" sz="1800">
                <a:effectLst/>
                <a:latin typeface="Aptos" panose="020B0004020202020204" pitchFamily="34" charset="0"/>
                <a:ea typeface="Aptos" panose="020B0004020202020204" pitchFamily="34" charset="0"/>
                <a:cs typeface="Times New Roman" panose="02020603050405020304" pitchFamily="18" charset="0"/>
              </a:rPr>
              <a:t> land - styrket av </a:t>
            </a:r>
            <a:r>
              <a:rPr lang="nb-NO" sz="1800" b="1">
                <a:effectLst/>
                <a:latin typeface="Aptos" panose="020B0004020202020204" pitchFamily="34" charset="0"/>
                <a:ea typeface="Aptos" panose="020B0004020202020204" pitchFamily="34" charset="0"/>
                <a:cs typeface="Times New Roman" panose="02020603050405020304" pitchFamily="18" charset="0"/>
              </a:rPr>
              <a:t>3</a:t>
            </a:r>
            <a:r>
              <a:rPr lang="nb-NO" sz="1800">
                <a:effectLst/>
                <a:latin typeface="Aptos" panose="020B0004020202020204" pitchFamily="34" charset="0"/>
                <a:ea typeface="Aptos" panose="020B0004020202020204" pitchFamily="34" charset="0"/>
                <a:cs typeface="Times New Roman" panose="02020603050405020304" pitchFamily="18" charset="0"/>
              </a:rPr>
              <a:t> regionale produsentnettverk i Asia, Afrika og Latin America. </a:t>
            </a:r>
            <a:br>
              <a:rPr lang="nb-NO" sz="1800">
                <a:effectLst/>
                <a:latin typeface="Aptos" panose="020B0004020202020204" pitchFamily="34" charset="0"/>
                <a:ea typeface="Aptos" panose="020B0004020202020204" pitchFamily="34" charset="0"/>
                <a:cs typeface="Times New Roman" panose="02020603050405020304" pitchFamily="18" charset="0"/>
              </a:rPr>
            </a:br>
            <a:r>
              <a:rPr lang="nb-NO" sz="1800">
                <a:effectLst/>
                <a:latin typeface="Aptos" panose="020B0004020202020204" pitchFamily="34" charset="0"/>
                <a:ea typeface="Aptos" panose="020B0004020202020204" pitchFamily="34" charset="0"/>
                <a:cs typeface="Times New Roman" panose="02020603050405020304" pitchFamily="18" charset="0"/>
              </a:rPr>
              <a:t>Det finnes over </a:t>
            </a:r>
            <a:r>
              <a:rPr lang="nb-NO" sz="1800" b="1">
                <a:effectLst/>
                <a:latin typeface="Aptos" panose="020B0004020202020204" pitchFamily="34" charset="0"/>
                <a:ea typeface="Aptos" panose="020B0004020202020204" pitchFamily="34" charset="0"/>
                <a:cs typeface="Times New Roman" panose="02020603050405020304" pitchFamily="18" charset="0"/>
              </a:rPr>
              <a:t>300</a:t>
            </a:r>
            <a:r>
              <a:rPr lang="nb-NO" sz="1800">
                <a:effectLst/>
                <a:latin typeface="Aptos" panose="020B0004020202020204" pitchFamily="34" charset="0"/>
                <a:ea typeface="Aptos" panose="020B0004020202020204" pitchFamily="34" charset="0"/>
                <a:cs typeface="Times New Roman" panose="02020603050405020304" pitchFamily="18" charset="0"/>
              </a:rPr>
              <a:t> råvarer og </a:t>
            </a:r>
            <a:r>
              <a:rPr lang="nb-NO" sz="1800" b="1">
                <a:effectLst/>
                <a:latin typeface="Aptos" panose="020B0004020202020204" pitchFamily="34" charset="0"/>
                <a:ea typeface="Aptos" panose="020B0004020202020204" pitchFamily="34" charset="0"/>
                <a:cs typeface="Times New Roman" panose="02020603050405020304" pitchFamily="18" charset="0"/>
              </a:rPr>
              <a:t>30.000</a:t>
            </a:r>
            <a:r>
              <a:rPr lang="nb-NO" sz="1800">
                <a:effectLst/>
                <a:latin typeface="Aptos" panose="020B0004020202020204" pitchFamily="34" charset="0"/>
                <a:ea typeface="Aptos" panose="020B0004020202020204" pitchFamily="34" charset="0"/>
                <a:cs typeface="Times New Roman" panose="02020603050405020304" pitchFamily="18" charset="0"/>
              </a:rPr>
              <a:t> Fairtrade-merkede produkter på markedet. Fairtrade-produkter selges i mer enn </a:t>
            </a:r>
            <a:r>
              <a:rPr lang="nb-NO" sz="1800" b="1">
                <a:effectLst/>
                <a:latin typeface="Aptos" panose="020B0004020202020204" pitchFamily="34" charset="0"/>
                <a:ea typeface="Aptos" panose="020B0004020202020204" pitchFamily="34" charset="0"/>
                <a:cs typeface="Times New Roman" panose="02020603050405020304" pitchFamily="18" charset="0"/>
              </a:rPr>
              <a:t>135 </a:t>
            </a:r>
            <a:r>
              <a:rPr lang="nb-NO" sz="1800">
                <a:effectLst/>
                <a:latin typeface="Aptos" panose="020B0004020202020204" pitchFamily="34" charset="0"/>
                <a:ea typeface="Aptos" panose="020B0004020202020204" pitchFamily="34" charset="0"/>
                <a:cs typeface="Times New Roman" panose="02020603050405020304" pitchFamily="18" charset="0"/>
              </a:rPr>
              <a:t>land over hele verden - både rike land og utviklingsland. </a:t>
            </a:r>
            <a:br>
              <a:rPr lang="nb-NO" sz="1800">
                <a:effectLst/>
                <a:latin typeface="Aptos" panose="020B0004020202020204" pitchFamily="34" charset="0"/>
                <a:ea typeface="Aptos" panose="020B0004020202020204" pitchFamily="34" charset="0"/>
                <a:cs typeface="Times New Roman" panose="02020603050405020304" pitchFamily="18" charset="0"/>
              </a:rPr>
            </a:br>
            <a:r>
              <a:rPr lang="nb-NO" sz="1800">
                <a:effectLst/>
                <a:latin typeface="Aptos" panose="020B0004020202020204" pitchFamily="34" charset="0"/>
                <a:ea typeface="Aptos" panose="020B0004020202020204" pitchFamily="34" charset="0"/>
                <a:cs typeface="Times New Roman" panose="02020603050405020304" pitchFamily="18" charset="0"/>
              </a:rPr>
              <a:t>Fairtrade er det mest anerkjente etiske merket globalt.  Årlige undersøkelser viser at Fairtrade-merket har både høy gjenkjenningsgrad og høy tillit. </a:t>
            </a:r>
            <a:r>
              <a:rPr lang="nb-NO" sz="1800" b="1">
                <a:effectLst/>
                <a:latin typeface="Aptos" panose="020B0004020202020204" pitchFamily="34" charset="0"/>
                <a:ea typeface="Aptos" panose="020B0004020202020204" pitchFamily="34" charset="0"/>
                <a:cs typeface="Times New Roman" panose="02020603050405020304" pitchFamily="18" charset="0"/>
              </a:rPr>
              <a:t>Hele 86%</a:t>
            </a:r>
            <a:r>
              <a:rPr lang="nb-NO" sz="1800">
                <a:effectLst/>
                <a:latin typeface="Aptos" panose="020B0004020202020204" pitchFamily="34" charset="0"/>
                <a:ea typeface="Aptos" panose="020B0004020202020204" pitchFamily="34" charset="0"/>
                <a:cs typeface="Times New Roman" panose="02020603050405020304" pitchFamily="18" charset="0"/>
              </a:rPr>
              <a:t> av forbrukere oppgir at de har tillitt til Fairtrademerket. Det er høyt!</a:t>
            </a:r>
            <a:endParaRPr lang="nb-NO"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Plassholder for lysbildenummer 3"/>
          <p:cNvSpPr>
            <a:spLocks noGrp="1"/>
          </p:cNvSpPr>
          <p:nvPr>
            <p:ph type="sldNum" sz="quarter" idx="5"/>
          </p:nvPr>
        </p:nvSpPr>
        <p:spPr/>
        <p:txBody>
          <a:bodyPr/>
          <a:lstStyle/>
          <a:p>
            <a:fld id="{B4A6C6F9-EFB7-4EEC-B2D6-1BA654DA05C6}" type="slidenum">
              <a:rPr lang="en-GB" smtClean="0"/>
              <a:t>3</a:t>
            </a:fld>
            <a:endParaRPr lang="en-GB"/>
          </a:p>
        </p:txBody>
      </p:sp>
    </p:spTree>
    <p:extLst>
      <p:ext uri="{BB962C8B-B14F-4D97-AF65-F5344CB8AC3E}">
        <p14:creationId xmlns:p14="http://schemas.microsoft.com/office/powerpoint/2010/main" val="4142480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E9BB2-6CD3-AF49-44EE-725C2EC25F8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CEC94FDC-EF5C-9520-03C7-95C1D32FFE60}"/>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89CDED14-C995-4407-73BE-09CF895021C6}"/>
              </a:ext>
            </a:extLst>
          </p:cNvPr>
          <p:cNvSpPr>
            <a:spLocks noGrp="1"/>
          </p:cNvSpPr>
          <p:nvPr>
            <p:ph type="body" idx="1"/>
          </p:nvPr>
        </p:nvSpPr>
        <p:spPr/>
        <p:txBody>
          <a:bodyPr/>
          <a:lstStyle/>
          <a:p>
            <a:pPr>
              <a:lnSpc>
                <a:spcPct val="107000"/>
              </a:lnSpc>
              <a:spcAft>
                <a:spcPts val="800"/>
              </a:spcAft>
            </a:pPr>
            <a:r>
              <a:rPr lang="nb-NO" sz="1800" kern="100">
                <a:effectLst/>
                <a:latin typeface="Aptos" panose="020B0004020202020204" pitchFamily="34" charset="0"/>
                <a:ea typeface="Aptos" panose="020B0004020202020204" pitchFamily="34" charset="0"/>
                <a:cs typeface="Times New Roman" panose="02020603050405020304" pitchFamily="18" charset="0"/>
              </a:rPr>
              <a:t>Fairtrades organisasjonsstruktur er </a:t>
            </a:r>
            <a:r>
              <a:rPr lang="nb-NO" sz="1800" b="1" kern="100">
                <a:effectLst/>
                <a:latin typeface="Aptos" panose="020B0004020202020204" pitchFamily="34" charset="0"/>
                <a:ea typeface="Aptos" panose="020B0004020202020204" pitchFamily="34" charset="0"/>
                <a:cs typeface="Times New Roman" panose="02020603050405020304" pitchFamily="18" charset="0"/>
              </a:rPr>
              <a:t>unik fordi den er bygget på en demokratisk modell som involverer produsenter og arbeidere direkte i beslutningsprosesser.</a:t>
            </a:r>
            <a:r>
              <a:rPr lang="nb-NO" sz="1800" kern="100">
                <a:effectLst/>
                <a:latin typeface="Aptos" panose="020B0004020202020204" pitchFamily="34" charset="0"/>
                <a:ea typeface="Aptos" panose="020B0004020202020204" pitchFamily="34" charset="0"/>
                <a:cs typeface="Times New Roman" panose="02020603050405020304" pitchFamily="18" charset="0"/>
              </a:rPr>
              <a:t> Dette sikrer at de som er mest berørt av Fairtrades politikk og standarder påvirker hvordan organisasjonen drives. </a:t>
            </a:r>
          </a:p>
          <a:p>
            <a:pPr>
              <a:lnSpc>
                <a:spcPct val="107000"/>
              </a:lnSpc>
              <a:spcAft>
                <a:spcPts val="800"/>
              </a:spcAft>
            </a:pPr>
            <a:r>
              <a:rPr lang="nb-NO" sz="1800" kern="100">
                <a:effectLst/>
                <a:latin typeface="Aptos" panose="020B0004020202020204" pitchFamily="34" charset="0"/>
                <a:ea typeface="Aptos" panose="020B0004020202020204" pitchFamily="34" charset="0"/>
                <a:cs typeface="Times New Roman" panose="02020603050405020304" pitchFamily="18" charset="0"/>
              </a:rPr>
              <a:t>Som dere kan se fra denne modellen, er </a:t>
            </a:r>
            <a:r>
              <a:rPr lang="nb-NO" sz="1800" b="1" kern="100">
                <a:effectLst/>
                <a:latin typeface="Aptos" panose="020B0004020202020204" pitchFamily="34" charset="0"/>
                <a:ea typeface="Aptos" panose="020B0004020202020204" pitchFamily="34" charset="0"/>
                <a:cs typeface="Times New Roman" panose="02020603050405020304" pitchFamily="18" charset="0"/>
              </a:rPr>
              <a:t>Fairtrade International</a:t>
            </a:r>
            <a:r>
              <a:rPr lang="nb-NO" sz="1800" kern="100">
                <a:effectLst/>
                <a:latin typeface="Aptos" panose="020B0004020202020204" pitchFamily="34" charset="0"/>
                <a:ea typeface="Aptos" panose="020B0004020202020204" pitchFamily="34" charset="0"/>
                <a:cs typeface="Times New Roman" panose="02020603050405020304" pitchFamily="18" charset="0"/>
              </a:rPr>
              <a:t> styrt av </a:t>
            </a:r>
            <a:r>
              <a:rPr lang="nb-NO" sz="1800" b="1" kern="100">
                <a:effectLst/>
                <a:latin typeface="Aptos" panose="020B0004020202020204" pitchFamily="34" charset="0"/>
                <a:ea typeface="Aptos" panose="020B0004020202020204" pitchFamily="34" charset="0"/>
                <a:cs typeface="Times New Roman" panose="02020603050405020304" pitchFamily="18" charset="0"/>
              </a:rPr>
              <a:t>produsentnettverkene på den ene siden og</a:t>
            </a:r>
            <a:r>
              <a:rPr lang="nb-NO" sz="1800" kern="100">
                <a:effectLst/>
                <a:latin typeface="Aptos" panose="020B0004020202020204" pitchFamily="34" charset="0"/>
                <a:ea typeface="Aptos" panose="020B0004020202020204" pitchFamily="34" charset="0"/>
                <a:cs typeface="Times New Roman" panose="02020603050405020304" pitchFamily="18" charset="0"/>
              </a:rPr>
              <a:t> </a:t>
            </a:r>
            <a:r>
              <a:rPr lang="nb-NO" sz="1800" b="1" kern="100">
                <a:effectLst/>
                <a:latin typeface="Aptos" panose="020B0004020202020204" pitchFamily="34" charset="0"/>
                <a:ea typeface="Aptos" panose="020B0004020202020204" pitchFamily="34" charset="0"/>
                <a:cs typeface="Times New Roman" panose="02020603050405020304" pitchFamily="18" charset="0"/>
              </a:rPr>
              <a:t>lokale Fairtradeorganisasjoner</a:t>
            </a:r>
            <a:r>
              <a:rPr lang="nb-NO" sz="1800" kern="100">
                <a:effectLst/>
                <a:latin typeface="Aptos" panose="020B0004020202020204" pitchFamily="34" charset="0"/>
                <a:ea typeface="Aptos" panose="020B0004020202020204" pitchFamily="34" charset="0"/>
                <a:cs typeface="Times New Roman" panose="02020603050405020304" pitchFamily="18" charset="0"/>
              </a:rPr>
              <a:t> </a:t>
            </a:r>
            <a:r>
              <a:rPr lang="nb-NO" sz="1800" b="1" kern="100">
                <a:effectLst/>
                <a:latin typeface="Aptos" panose="020B0004020202020204" pitchFamily="34" charset="0"/>
                <a:ea typeface="Aptos" panose="020B0004020202020204" pitchFamily="34" charset="0"/>
                <a:cs typeface="Times New Roman" panose="02020603050405020304" pitchFamily="18" charset="0"/>
              </a:rPr>
              <a:t>på den andre</a:t>
            </a:r>
            <a:r>
              <a:rPr lang="nb-NO" sz="1800" kern="100">
                <a:effectLst/>
                <a:latin typeface="Aptos" panose="020B0004020202020204" pitchFamily="34" charset="0"/>
                <a:ea typeface="Aptos" panose="020B0004020202020204" pitchFamily="34" charset="0"/>
                <a:cs typeface="Times New Roman" panose="02020603050405020304" pitchFamily="18" charset="0"/>
              </a:rPr>
              <a:t> siden. Det som virkelig skiller Fairtrade fra andre, er at </a:t>
            </a:r>
            <a:r>
              <a:rPr lang="nb-NO" sz="1800" b="1" kern="100">
                <a:effectLst/>
                <a:latin typeface="Aptos" panose="020B0004020202020204" pitchFamily="34" charset="0"/>
                <a:ea typeface="Aptos" panose="020B0004020202020204" pitchFamily="34" charset="0"/>
                <a:cs typeface="Times New Roman" panose="02020603050405020304" pitchFamily="18" charset="0"/>
              </a:rPr>
              <a:t>produsentene har direkte innflytelse - med 50% av stemmene i generalforsamlingen.</a:t>
            </a:r>
            <a:br>
              <a:rPr lang="nb-NO" sz="1800" kern="100">
                <a:effectLst/>
                <a:latin typeface="Aptos" panose="020B0004020202020204" pitchFamily="34" charset="0"/>
                <a:ea typeface="Aptos" panose="020B0004020202020204" pitchFamily="34" charset="0"/>
                <a:cs typeface="Times New Roman" panose="02020603050405020304" pitchFamily="18" charset="0"/>
              </a:rPr>
            </a:br>
            <a:r>
              <a:rPr lang="nb-NO" sz="1800" kern="100">
                <a:effectLst/>
                <a:latin typeface="Aptos" panose="020B0004020202020204" pitchFamily="34" charset="0"/>
                <a:ea typeface="Aptos" panose="020B0004020202020204" pitchFamily="34" charset="0"/>
                <a:cs typeface="Times New Roman" panose="02020603050405020304" pitchFamily="18" charset="0"/>
              </a:rPr>
              <a:t>Dette er uvanlig i handelsrelasjoner, der produsentene ofte er passive mottakere av retningslinjer og standarder. De er rene pristakere. Men Fairtrades modell gir dem medbestemmelse i organisasjonens utvikling.</a:t>
            </a:r>
            <a:br>
              <a:rPr lang="nb-NO" sz="1800" kern="100">
                <a:effectLst/>
                <a:latin typeface="Aptos" panose="020B0004020202020204" pitchFamily="34" charset="0"/>
                <a:ea typeface="Aptos" panose="020B0004020202020204" pitchFamily="34" charset="0"/>
                <a:cs typeface="Times New Roman" panose="02020603050405020304" pitchFamily="18" charset="0"/>
              </a:rPr>
            </a:br>
            <a:r>
              <a:rPr lang="nb-NO" sz="1800" kern="100">
                <a:effectLst/>
                <a:latin typeface="Aptos" panose="020B0004020202020204" pitchFamily="34" charset="0"/>
                <a:ea typeface="Aptos" panose="020B0004020202020204" pitchFamily="34" charset="0"/>
                <a:cs typeface="Times New Roman" panose="02020603050405020304" pitchFamily="18" charset="0"/>
              </a:rPr>
              <a:t>I tillegg, er FLO-CERT er en uavhengig tredjeparts sertifiseringsorganisasjon som fører tilsyn med at Fairtrades standarder følges. </a:t>
            </a:r>
          </a:p>
          <a:p>
            <a:endParaRPr lang="nb-NO"/>
          </a:p>
          <a:p>
            <a:r>
              <a:rPr lang="nb-NO"/>
              <a:t>En kort forklaring på Fairtrades struktur og hva som gjør den unik:</a:t>
            </a:r>
          </a:p>
          <a:p>
            <a:endParaRPr lang="nb-NO"/>
          </a:p>
          <a:p>
            <a:r>
              <a:rPr lang="nb-NO"/>
              <a:t>1. **Fairtrade International** </a:t>
            </a:r>
          </a:p>
          <a:p>
            <a:r>
              <a:rPr lang="nb-NO"/>
              <a:t>Fairtrade International er paraplyorganisasjonen som koordinerer arbeidet globalt. Den har ansvar for å utvikle standarder, støtte produsentorganisasjoner, og føre tilsyn med sertifiseringen av Fairtrade-produkter. Fairtrade International består av ulike medlemsorganisasjoner fra både produsent- og forbrukerland.</a:t>
            </a:r>
          </a:p>
          <a:p>
            <a:endParaRPr lang="nb-NO"/>
          </a:p>
          <a:p>
            <a:r>
              <a:rPr lang="nb-NO"/>
              <a:t>2. **Produsentnettverk**</a:t>
            </a:r>
          </a:p>
          <a:p>
            <a:r>
              <a:rPr lang="nb-NO"/>
              <a:t>Produsentnettverkene representerer småbønder og arbeidere i utviklingsland, og de har en unik plass i organisasjonsstrukturen:</a:t>
            </a:r>
          </a:p>
          <a:p>
            <a:r>
              <a:rPr lang="nb-NO"/>
              <a:t>   - Det finnes tre hovedprodusentnettverk: </a:t>
            </a:r>
          </a:p>
          <a:p>
            <a:r>
              <a:rPr lang="nb-NO"/>
              <a:t>     - **CLAC** (Latin-Amerika og Karibia),</a:t>
            </a:r>
          </a:p>
          <a:p>
            <a:r>
              <a:rPr lang="nb-NO"/>
              <a:t>     - **Fairtrade </a:t>
            </a:r>
            <a:r>
              <a:rPr lang="nb-NO" err="1"/>
              <a:t>Africa</a:t>
            </a:r>
            <a:r>
              <a:rPr lang="nb-NO"/>
              <a:t>** (Afrika),</a:t>
            </a:r>
          </a:p>
          <a:p>
            <a:r>
              <a:rPr lang="nb-NO"/>
              <a:t>     - **NAPP** (Asia og Stillehavsregionen).</a:t>
            </a:r>
          </a:p>
          <a:p>
            <a:r>
              <a:rPr lang="nb-NO"/>
              <a:t>   - Disse nettverkene gir produsentene og arbeiderne en betydelig stemme og innflytelse i organisasjonen. Halvparten av representantene i Fairtrade Internationals generalforsamling kommer fra produsentnettverk, noe som sikrer at deres interesser blir tatt på alvor i beslutningsprosesser.</a:t>
            </a:r>
          </a:p>
          <a:p>
            <a:endParaRPr lang="nb-NO"/>
          </a:p>
          <a:p>
            <a:r>
              <a:rPr lang="nb-NO"/>
              <a:t>3. **Nasjonale Fairtrade-organisasjoner**</a:t>
            </a:r>
          </a:p>
          <a:p>
            <a:r>
              <a:rPr lang="nb-NO"/>
              <a:t>Nasjonale Fairtrade-organisasjoner (NFO-er) jobber i forbrukerland for å markedsføre Fairtrade-produkter, samarbeide med detaljister og bedrifter, og øke bevisstheten rundt rettferdig handel. Disse organisasjonene er viktige for å bygge etterspørsel etter Fairtrade-produkter i markeder som Europa, Nord-Amerika og andre steder.</a:t>
            </a:r>
          </a:p>
          <a:p>
            <a:endParaRPr lang="nb-NO"/>
          </a:p>
          <a:p>
            <a:r>
              <a:rPr lang="nb-NO"/>
              <a:t>4. **FLO-CERT**</a:t>
            </a:r>
          </a:p>
          <a:p>
            <a:r>
              <a:rPr lang="nb-NO"/>
              <a:t>FLO-CERT er en uavhengig sertifiseringsorganisasjon som fører tilsyn med at Fairtrades standarder følges. FLO-CERT er ansvarlig for inspeksjon og sertifisering av produsenter, noe som sikrer at varer som selges som Fairtrade oppfyller de fastsatte kravene.</a:t>
            </a:r>
          </a:p>
          <a:p>
            <a:endParaRPr lang="nb-NO"/>
          </a:p>
          <a:p>
            <a:r>
              <a:rPr lang="nb-NO"/>
              <a:t>5. **Demokratisk representasjon**</a:t>
            </a:r>
          </a:p>
          <a:p>
            <a:r>
              <a:rPr lang="nb-NO"/>
              <a:t>Det som virkelig skiller Fairtrade fra mange andre sertifiseringsordninger er at produsentene har direkte innflytelse i styringsstrukturen:</a:t>
            </a:r>
          </a:p>
          <a:p>
            <a:r>
              <a:rPr lang="nb-NO"/>
              <a:t>   - **50% av stemmene i generalforsamlingen** går til representanter fra produsentnettverk. </a:t>
            </a:r>
          </a:p>
          <a:p>
            <a:r>
              <a:rPr lang="nb-NO"/>
              <a:t>   - Dette er uvanlig i mange handelsrelasjoner, der produsentene ofte er passive mottakere av retningslinjer og standarder. Fairtrades modell gir dem medbestemmelse i organisasjonens utvikling.</a:t>
            </a:r>
          </a:p>
          <a:p>
            <a:endParaRPr lang="nb-NO"/>
          </a:p>
          <a:p>
            <a:r>
              <a:rPr lang="nb-NO"/>
              <a:t>### Hvorfor er Fairtrades organisasjonsstruktur unik?</a:t>
            </a:r>
          </a:p>
          <a:p>
            <a:r>
              <a:rPr lang="nb-NO"/>
              <a:t>1. **Produsentledelse**: Det at halvparten av styringsmakten er hos produsentene er spesielt. Dette gir de som vanligvis står i en sårbar posisjon i det globale markedet en reell mulighet til å påvirke handelssystemet.</a:t>
            </a:r>
          </a:p>
          <a:p>
            <a:r>
              <a:rPr lang="nb-NO"/>
              <a:t>   </a:t>
            </a:r>
          </a:p>
          <a:p>
            <a:r>
              <a:rPr lang="nb-NO"/>
              <a:t>2. **Bærekraftig fokus**: Strukturen omfatter både sosial, økonomisk og miljømessig bærekraft. Organisasjonen jobber ikke bare med sertifisering av produkter, men også med samfunnsutvikling, rettferdighet i handel, og kapasitetsbygging blant småbønder og arbeidere.</a:t>
            </a:r>
          </a:p>
          <a:p>
            <a:r>
              <a:rPr lang="nb-NO"/>
              <a:t>   </a:t>
            </a:r>
          </a:p>
          <a:p>
            <a:r>
              <a:rPr lang="nb-NO"/>
              <a:t>3. **Uavhengig sertifisering**: FLO-CERT opererer uavhengig av Fairtrade International, noe som sikrer integritet og tillit til at standardene oppfylles.</a:t>
            </a:r>
            <a:br>
              <a:rPr lang="nb-NO"/>
            </a:br>
            <a:endParaRPr lang="nb-NO" sz="1200">
              <a:latin typeface="Exo 2" panose="00000500000000000000" pitchFamily="50" charset="0"/>
            </a:endParaRPr>
          </a:p>
          <a:p>
            <a:r>
              <a:rPr lang="nb-NO" sz="1200">
                <a:latin typeface="Exo 2" pitchFamily="2" charset="0"/>
              </a:rPr>
              <a:t>S</a:t>
            </a:r>
            <a:r>
              <a:rPr kumimoji="0" lang="nb-NO" sz="1200" b="0" i="0" u="none" strike="noStrike" kern="1200" cap="none" spc="0" normalizeH="0" baseline="0">
                <a:ln>
                  <a:noFill/>
                </a:ln>
                <a:effectLst/>
                <a:uLnTx/>
                <a:uFillTx/>
                <a:latin typeface="Exo 2" pitchFamily="2" charset="0"/>
                <a:ea typeface="+mn-ea"/>
                <a:cs typeface="+mn-cs"/>
              </a:rPr>
              <a:t>ertifiseringsselskapet </a:t>
            </a:r>
            <a:r>
              <a:rPr kumimoji="0" lang="nb-NO" sz="1200" b="0" i="0" u="none" strike="noStrike" kern="1200" cap="none" spc="0" normalizeH="0" baseline="0" err="1">
                <a:ln>
                  <a:noFill/>
                </a:ln>
                <a:effectLst/>
                <a:uLnTx/>
                <a:uFillTx/>
                <a:latin typeface="Exo 2" pitchFamily="2" charset="0"/>
                <a:ea typeface="+mn-ea"/>
                <a:cs typeface="+mn-cs"/>
              </a:rPr>
              <a:t>Flocert</a:t>
            </a:r>
            <a:r>
              <a:rPr lang="nb-NO" sz="1200">
                <a:latin typeface="Exo 2" pitchFamily="2" charset="0"/>
              </a:rPr>
              <a:t> (</a:t>
            </a:r>
            <a:r>
              <a:rPr kumimoji="0" lang="nb-NO" sz="1200" b="0" i="0" u="none" strike="noStrike" kern="1200" cap="none" spc="0" normalizeH="0" baseline="0">
                <a:ln>
                  <a:noFill/>
                </a:ln>
                <a:effectLst/>
                <a:uLnTx/>
                <a:uFillTx/>
                <a:latin typeface="Exo 2" pitchFamily="2" charset="0"/>
                <a:ea typeface="+mn-ea"/>
                <a:cs typeface="+mn-cs"/>
              </a:rPr>
              <a:t>ISO akkreditert) utfører kontroller etter standardene, og undersøker at kooperativene og plantasjene har fått </a:t>
            </a:r>
            <a:r>
              <a:rPr lang="nb-NO" sz="1200">
                <a:latin typeface="Exo 2" pitchFamily="2" charset="0"/>
              </a:rPr>
              <a:t>betalingen </a:t>
            </a:r>
            <a:r>
              <a:rPr kumimoji="0" lang="nb-NO" sz="1200" b="0" i="0" u="none" strike="noStrike" kern="1200" cap="none" spc="0" normalizeH="0" baseline="0">
                <a:ln>
                  <a:noFill/>
                </a:ln>
                <a:effectLst/>
                <a:uLnTx/>
                <a:uFillTx/>
                <a:latin typeface="Exo 2" pitchFamily="2" charset="0"/>
                <a:ea typeface="+mn-ea"/>
                <a:cs typeface="+mn-cs"/>
              </a:rPr>
              <a:t>de har krav på. </a:t>
            </a:r>
          </a:p>
          <a:p>
            <a:r>
              <a:rPr lang="nb-NO" sz="1200">
                <a:latin typeface="Exo 2" panose="00000500000000000000" pitchFamily="50" charset="0"/>
                <a:hlinkClick r:id="rId3"/>
              </a:rPr>
              <a:t>https://www.flocert.net/</a:t>
            </a:r>
            <a:endParaRPr lang="nb-NO" sz="1200">
              <a:latin typeface="Exo 2" panose="00000500000000000000" pitchFamily="50" charset="0"/>
            </a:endParaRPr>
          </a:p>
          <a:p>
            <a:endParaRPr lang="nb-NO"/>
          </a:p>
          <a:p>
            <a:endParaRPr lang="nb-NO"/>
          </a:p>
          <a:p>
            <a:endParaRPr lang="nb-NO"/>
          </a:p>
          <a:p>
            <a:r>
              <a:rPr lang="nb-NO"/>
              <a:t>Denne unike strukturen styrker Fairtrades formål om å gi produsenter en rettferdig del av den globale handelen og sikre bærekraftige produksjonsmetoder.</a:t>
            </a:r>
          </a:p>
        </p:txBody>
      </p:sp>
      <p:sp>
        <p:nvSpPr>
          <p:cNvPr id="4" name="Plassholder for lysbildenummer 3">
            <a:extLst>
              <a:ext uri="{FF2B5EF4-FFF2-40B4-BE49-F238E27FC236}">
                <a16:creationId xmlns:a16="http://schemas.microsoft.com/office/drawing/2014/main" id="{E118718D-70FC-8681-C0EF-2BCE729D0E94}"/>
              </a:ext>
            </a:extLst>
          </p:cNvPr>
          <p:cNvSpPr>
            <a:spLocks noGrp="1"/>
          </p:cNvSpPr>
          <p:nvPr>
            <p:ph type="sldNum" sz="quarter" idx="5"/>
          </p:nvPr>
        </p:nvSpPr>
        <p:spPr/>
        <p:txBody>
          <a:bodyPr/>
          <a:lstStyle/>
          <a:p>
            <a:fld id="{B4A6C6F9-EFB7-4EEC-B2D6-1BA654DA05C6}" type="slidenum">
              <a:rPr lang="en-GB" smtClean="0"/>
              <a:t>4</a:t>
            </a:fld>
            <a:endParaRPr lang="en-GB"/>
          </a:p>
        </p:txBody>
      </p:sp>
    </p:spTree>
    <p:extLst>
      <p:ext uri="{BB962C8B-B14F-4D97-AF65-F5344CB8AC3E}">
        <p14:creationId xmlns:p14="http://schemas.microsoft.com/office/powerpoint/2010/main" val="3611353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82C9E-443A-BC1C-7EB0-AFF6AC15072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69C3165A-E377-FB6F-48B4-B136514AB105}"/>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14C8E98-895D-7C45-A3F9-05BBFFDD2BDB}"/>
              </a:ext>
            </a:extLst>
          </p:cNvPr>
          <p:cNvSpPr>
            <a:spLocks noGrp="1"/>
          </p:cNvSpPr>
          <p:nvPr>
            <p:ph type="body" idx="1"/>
          </p:nvPr>
        </p:nvSpPr>
        <p:spPr/>
        <p:txBody>
          <a:bodyPr/>
          <a:lstStyle/>
          <a:p>
            <a:pPr marL="0" marR="0" lvl="0" indent="0" algn="l" defTabSz="990695" rtl="0" eaLnBrk="1" fontAlgn="auto" latinLnBrk="0" hangingPunct="1">
              <a:lnSpc>
                <a:spcPct val="100000"/>
              </a:lnSpc>
              <a:spcBef>
                <a:spcPts val="0"/>
              </a:spcBef>
              <a:spcAft>
                <a:spcPts val="0"/>
              </a:spcAft>
              <a:buClrTx/>
              <a:buSzTx/>
              <a:buFontTx/>
              <a:buNone/>
              <a:tabLst/>
              <a:defRPr/>
            </a:pPr>
            <a:r>
              <a:rPr lang="nb-NO" dirty="0"/>
              <a:t>Nå skal vi se en liten film som gir en fin introduksjon til hva Fairtrade er. </a:t>
            </a:r>
            <a:r>
              <a:rPr lang="nb-NO" dirty="0">
                <a:hlinkClick r:id="rId3"/>
              </a:rPr>
              <a:t> </a:t>
            </a:r>
          </a:p>
          <a:p>
            <a:pPr defTabSz="990695">
              <a:defRPr/>
            </a:pPr>
            <a:r>
              <a:rPr lang="nb-NO" dirty="0">
                <a:hlinkClick r:id="rId3"/>
              </a:rPr>
              <a:t>https://youtu.be/g8LC3PJ-7r4</a:t>
            </a:r>
            <a:endParaRPr lang="nb-NO" dirty="0"/>
          </a:p>
          <a:p>
            <a:endParaRPr lang="nb-NO" dirty="0"/>
          </a:p>
        </p:txBody>
      </p:sp>
      <p:sp>
        <p:nvSpPr>
          <p:cNvPr id="4" name="Plassholder for lysbildenummer 3">
            <a:extLst>
              <a:ext uri="{FF2B5EF4-FFF2-40B4-BE49-F238E27FC236}">
                <a16:creationId xmlns:a16="http://schemas.microsoft.com/office/drawing/2014/main" id="{2F76FA88-4E27-EC24-16A2-306661099F6F}"/>
              </a:ext>
            </a:extLst>
          </p:cNvPr>
          <p:cNvSpPr>
            <a:spLocks noGrp="1"/>
          </p:cNvSpPr>
          <p:nvPr>
            <p:ph type="sldNum" sz="quarter" idx="5"/>
          </p:nvPr>
        </p:nvSpPr>
        <p:spPr/>
        <p:txBody>
          <a:bodyPr/>
          <a:lstStyle/>
          <a:p>
            <a:fld id="{81A9D32D-4260-487D-AE88-63A35741AF6E}" type="slidenum">
              <a:rPr lang="nb-NO" smtClean="0"/>
              <a:t>5</a:t>
            </a:fld>
            <a:endParaRPr lang="nb-NO"/>
          </a:p>
        </p:txBody>
      </p:sp>
    </p:spTree>
    <p:extLst>
      <p:ext uri="{BB962C8B-B14F-4D97-AF65-F5344CB8AC3E}">
        <p14:creationId xmlns:p14="http://schemas.microsoft.com/office/powerpoint/2010/main" val="3148578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a:effectLst/>
                <a:latin typeface="Aptos" panose="020B0004020202020204" pitchFamily="34" charset="0"/>
                <a:ea typeface="Aptos" panose="020B0004020202020204" pitchFamily="34" charset="0"/>
                <a:cs typeface="Times New Roman" panose="02020603050405020304" pitchFamily="18" charset="0"/>
              </a:rPr>
              <a:t>Kaffe er ingen liten ting å snakke om. Kaffe er faktisk en av de mest omsatte landbruksvare i verden. For øyeblikket utgjør Fairtrade-kaffe cirka 2% av det globale markedet. Det betyr at det er et stort handlingsrom for å ta mer bevisste valg for å sikre at kaffen er produsert på en miljøvennlig og rettferdig måte. Kaffeindustrien består av rundt 12,5 millioner jordbruksfamilier, hovedsakelig småskalabønder.  Kun en liten andel av kaffebønder tjener nok til livets opphold. </a:t>
            </a:r>
            <a:r>
              <a:rPr lang="nb-NO" sz="1800" b="1">
                <a:effectLst/>
                <a:latin typeface="Aptos" panose="020B0004020202020204" pitchFamily="34" charset="0"/>
                <a:ea typeface="Aptos" panose="020B0004020202020204" pitchFamily="34" charset="0"/>
                <a:cs typeface="Times New Roman" panose="02020603050405020304" pitchFamily="18" charset="0"/>
              </a:rPr>
              <a:t>44% </a:t>
            </a:r>
            <a:r>
              <a:rPr lang="nb-NO" sz="1800">
                <a:effectLst/>
                <a:latin typeface="Aptos" panose="020B0004020202020204" pitchFamily="34" charset="0"/>
                <a:ea typeface="Aptos" panose="020B0004020202020204" pitchFamily="34" charset="0"/>
                <a:cs typeface="Times New Roman" panose="02020603050405020304" pitchFamily="18" charset="0"/>
              </a:rPr>
              <a:t>av kaffebønder er fattige. Og </a:t>
            </a:r>
            <a:r>
              <a:rPr lang="nb-NO" sz="1800" b="1">
                <a:effectLst/>
                <a:latin typeface="Aptos" panose="020B0004020202020204" pitchFamily="34" charset="0"/>
                <a:ea typeface="Aptos" panose="020B0004020202020204" pitchFamily="34" charset="0"/>
                <a:cs typeface="Times New Roman" panose="02020603050405020304" pitchFamily="18" charset="0"/>
              </a:rPr>
              <a:t>22% er ekstremt fattige</a:t>
            </a:r>
            <a:r>
              <a:rPr lang="nb-NO" sz="1800">
                <a:effectLst/>
                <a:latin typeface="Aptos" panose="020B0004020202020204" pitchFamily="34" charset="0"/>
                <a:ea typeface="Aptos" panose="020B0004020202020204" pitchFamily="34" charset="0"/>
                <a:cs typeface="Times New Roman" panose="02020603050405020304" pitchFamily="18" charset="0"/>
              </a:rPr>
              <a:t>. Fairtrade samarbeider med småbønder som sliter med lave inntekter.  </a:t>
            </a:r>
            <a:r>
              <a:rPr lang="nb-NO" sz="1800" b="1">
                <a:effectLst/>
                <a:highlight>
                  <a:srgbClr val="FFFF00"/>
                </a:highlight>
                <a:latin typeface="Aptos" panose="020B0004020202020204" pitchFamily="34" charset="0"/>
                <a:ea typeface="Aptos" panose="020B0004020202020204" pitchFamily="34" charset="0"/>
                <a:cs typeface="Times New Roman" panose="02020603050405020304" pitchFamily="18" charset="0"/>
              </a:rPr>
              <a:t>Minimumspris er et av de viktigste virkemidlene for å bidra til anstendig betaling og redusere fattigdom</a:t>
            </a:r>
            <a:r>
              <a:rPr lang="nb-NO" sz="1800">
                <a:effectLst/>
                <a:highlight>
                  <a:srgbClr val="FFFF00"/>
                </a:highlight>
                <a:latin typeface="Aptos" panose="020B0004020202020204" pitchFamily="34" charset="0"/>
                <a:ea typeface="Aptos" panose="020B0004020202020204" pitchFamily="34" charset="0"/>
                <a:cs typeface="Times New Roman" panose="02020603050405020304" pitchFamily="18" charset="0"/>
              </a:rPr>
              <a:t>.</a:t>
            </a:r>
            <a:r>
              <a:rPr lang="nb-NO" sz="1800">
                <a:effectLst/>
                <a:latin typeface="Aptos" panose="020B0004020202020204" pitchFamily="34" charset="0"/>
                <a:ea typeface="Aptos" panose="020B0004020202020204" pitchFamily="34" charset="0"/>
                <a:cs typeface="Times New Roman" panose="02020603050405020304" pitchFamily="18" charset="0"/>
              </a:rPr>
              <a:t> Den fungerer som et sikkerhetsnett ved plutselige prisfall i det globale markedet. </a:t>
            </a:r>
            <a:r>
              <a:rPr lang="nb-NO" sz="1800" b="1">
                <a:effectLst/>
                <a:latin typeface="Aptos" panose="020B0004020202020204" pitchFamily="34" charset="0"/>
                <a:ea typeface="Aptos" panose="020B0004020202020204" pitchFamily="34" charset="0"/>
                <a:cs typeface="Times New Roman" panose="02020603050405020304" pitchFamily="18" charset="0"/>
              </a:rPr>
              <a:t>I tillegg</a:t>
            </a:r>
            <a:r>
              <a:rPr lang="nb-NO" sz="1800">
                <a:effectLst/>
                <a:latin typeface="Aptos" panose="020B0004020202020204" pitchFamily="34" charset="0"/>
                <a:ea typeface="Aptos" panose="020B0004020202020204" pitchFamily="34" charset="0"/>
                <a:cs typeface="Times New Roman" panose="02020603050405020304" pitchFamily="18" charset="0"/>
              </a:rPr>
              <a:t> til kjøpesummen mottar kooperativene også et </a:t>
            </a:r>
            <a:r>
              <a:rPr lang="nb-NO" sz="1800" b="1">
                <a:effectLst/>
                <a:highlight>
                  <a:srgbClr val="FFFF00"/>
                </a:highlight>
                <a:latin typeface="Aptos" panose="020B0004020202020204" pitchFamily="34" charset="0"/>
                <a:ea typeface="Aptos" panose="020B0004020202020204" pitchFamily="34" charset="0"/>
                <a:cs typeface="Times New Roman" panose="02020603050405020304" pitchFamily="18" charset="0"/>
              </a:rPr>
              <a:t>Fairtrade-premium, som kan investeres i prosjekter de selv velger for å forbedre lokalsamfunnet</a:t>
            </a:r>
            <a:r>
              <a:rPr lang="nb-NO" sz="1800">
                <a:effectLst/>
                <a:highlight>
                  <a:srgbClr val="FFFF00"/>
                </a:highlight>
                <a:latin typeface="Aptos" panose="020B0004020202020204" pitchFamily="34" charset="0"/>
                <a:ea typeface="Aptos" panose="020B0004020202020204" pitchFamily="34" charset="0"/>
                <a:cs typeface="Times New Roman" panose="02020603050405020304" pitchFamily="18" charset="0"/>
              </a:rPr>
              <a:t>.</a:t>
            </a:r>
            <a:r>
              <a:rPr lang="nb-NO" sz="1800">
                <a:effectLst/>
                <a:latin typeface="Aptos" panose="020B0004020202020204" pitchFamily="34" charset="0"/>
                <a:ea typeface="Aptos" panose="020B0004020202020204" pitchFamily="34" charset="0"/>
                <a:cs typeface="Times New Roman" panose="02020603050405020304" pitchFamily="18" charset="0"/>
              </a:rPr>
              <a:t> Siden 2015 har det blitt generert over 5,5 milliarder NOK i Fairtrade-premium fra kaffesalg. </a:t>
            </a:r>
            <a:r>
              <a:rPr lang="nb-NO" sz="1800" b="1">
                <a:effectLst/>
                <a:latin typeface="Aptos" panose="020B0004020202020204" pitchFamily="34" charset="0"/>
                <a:ea typeface="Aptos" panose="020B0004020202020204" pitchFamily="34" charset="0"/>
                <a:cs typeface="Times New Roman" panose="02020603050405020304" pitchFamily="18" charset="0"/>
              </a:rPr>
              <a:t>Dette er ikke bistandskroner, men rettferdig handel!</a:t>
            </a:r>
            <a:endParaRPr lang="nb-NO"/>
          </a:p>
        </p:txBody>
      </p:sp>
      <p:sp>
        <p:nvSpPr>
          <p:cNvPr id="4" name="Plassholder for lysbildenummer 3"/>
          <p:cNvSpPr>
            <a:spLocks noGrp="1"/>
          </p:cNvSpPr>
          <p:nvPr>
            <p:ph type="sldNum" sz="quarter" idx="5"/>
          </p:nvPr>
        </p:nvSpPr>
        <p:spPr/>
        <p:txBody>
          <a:bodyPr/>
          <a:lstStyle/>
          <a:p>
            <a:fld id="{B4A6C6F9-EFB7-4EEC-B2D6-1BA654DA05C6}" type="slidenum">
              <a:rPr lang="en-GB" smtClean="0"/>
              <a:t>6</a:t>
            </a:fld>
            <a:endParaRPr lang="en-GB"/>
          </a:p>
        </p:txBody>
      </p:sp>
    </p:spTree>
    <p:extLst>
      <p:ext uri="{BB962C8B-B14F-4D97-AF65-F5344CB8AC3E}">
        <p14:creationId xmlns:p14="http://schemas.microsoft.com/office/powerpoint/2010/main" val="767704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2265F-C1E4-5EED-FF58-F2C34ACF8652}"/>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8E24CB1-7036-296D-2D31-45BC1E32C3D1}"/>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6BB6EAC0-42DE-BF3F-EB82-C08CC75CB325}"/>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200" b="1" i="0" kern="1200" dirty="0">
                <a:solidFill>
                  <a:schemeClr val="tx1"/>
                </a:solidFill>
                <a:effectLst/>
                <a:latin typeface="+mn-lt"/>
                <a:ea typeface="+mn-ea"/>
                <a:cs typeface="+mn-cs"/>
              </a:rPr>
              <a:t>Bananer er den mest populære frukten i verden og dyrkes i over 150 land. De står for en stor andel av den globale fruktomsetningen og spiller en viktig økonomisk rolle i mange land. </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200" b="1" i="0" kern="1200" dirty="0">
                <a:solidFill>
                  <a:schemeClr val="tx1"/>
                </a:solidFill>
                <a:effectLst/>
                <a:latin typeface="+mn-lt"/>
                <a:ea typeface="+mn-ea"/>
                <a:cs typeface="+mn-cs"/>
              </a:rPr>
              <a:t>Til tross for dette står bananprodusenter overfor betydelige utfordringer.</a:t>
            </a:r>
            <a:br>
              <a:rPr lang="nb-NO" sz="1200" b="1" i="0" kern="1200" dirty="0">
                <a:solidFill>
                  <a:schemeClr val="tx1"/>
                </a:solidFill>
                <a:effectLst/>
                <a:latin typeface="+mn-lt"/>
                <a:ea typeface="+mn-ea"/>
                <a:cs typeface="+mn-cs"/>
              </a:rPr>
            </a:br>
            <a:r>
              <a:rPr lang="nb-NO" sz="1200" b="1" i="0" kern="1200" dirty="0">
                <a:solidFill>
                  <a:schemeClr val="tx1"/>
                </a:solidFill>
                <a:effectLst/>
                <a:latin typeface="+mn-lt"/>
                <a:ea typeface="+mn-ea"/>
                <a:cs typeface="+mn-cs"/>
              </a:rPr>
              <a:t>Flere bananplantasjer har blitt knyttet til brudd på menneskerettigheter,</a:t>
            </a:r>
            <a:r>
              <a:rPr lang="nb-NO" sz="1200" b="0" i="0" kern="1200" dirty="0">
                <a:solidFill>
                  <a:schemeClr val="tx1"/>
                </a:solidFill>
                <a:effectLst/>
                <a:latin typeface="+mn-lt"/>
                <a:ea typeface="+mn-ea"/>
                <a:cs typeface="+mn-cs"/>
              </a:rPr>
              <a:t> inkludert utilstrekkelige lønninger og lange arbeidsdager uten overtidsbetaling. Mange arbeidere har kortvarige kontrakter eller jobber på dagbasis.</a:t>
            </a:r>
            <a:br>
              <a:rPr lang="nb-NO" sz="1200" b="0" i="0" kern="1200" dirty="0">
                <a:solidFill>
                  <a:schemeClr val="tx1"/>
                </a:solidFill>
                <a:effectLst/>
                <a:latin typeface="+mn-lt"/>
                <a:ea typeface="+mn-ea"/>
                <a:cs typeface="+mn-cs"/>
              </a:rPr>
            </a:br>
            <a:r>
              <a:rPr lang="nb-NO" sz="1200" b="0" i="0" kern="1200" dirty="0">
                <a:solidFill>
                  <a:schemeClr val="tx1"/>
                </a:solidFill>
                <a:effectLst/>
                <a:latin typeface="+mn-lt"/>
                <a:ea typeface="+mn-ea"/>
                <a:cs typeface="+mn-cs"/>
              </a:rPr>
              <a:t>Bruken av kjemikalier for å bekjempe skadedyr og sykdommer har alvorlige effekter, ikke bare på miljøet, men også på helsen til arbeidere og lokalsamfunn. </a:t>
            </a:r>
            <a:br>
              <a:rPr lang="nb-NO" sz="1200" b="0" i="0" kern="1200" dirty="0">
                <a:solidFill>
                  <a:schemeClr val="tx1"/>
                </a:solidFill>
                <a:effectLst/>
                <a:latin typeface="+mn-lt"/>
                <a:ea typeface="+mn-ea"/>
                <a:cs typeface="+mn-cs"/>
              </a:rPr>
            </a:br>
            <a:br>
              <a:rPr lang="nb-NO" sz="1200" b="0" i="0" kern="1200" dirty="0">
                <a:solidFill>
                  <a:schemeClr val="tx1"/>
                </a:solidFill>
                <a:effectLst/>
                <a:latin typeface="+mn-lt"/>
                <a:ea typeface="+mn-ea"/>
                <a:cs typeface="+mn-cs"/>
              </a:rPr>
            </a:br>
            <a:endParaRPr lang="nb-NO" sz="1200" b="0" i="0" kern="1200" dirty="0">
              <a:solidFill>
                <a:schemeClr val="tx1"/>
              </a:solidFill>
              <a:effectLst/>
              <a:latin typeface="+mn-lt"/>
              <a:ea typeface="+mn-ea"/>
              <a:cs typeface="+mn-cs"/>
            </a:endParaRPr>
          </a:p>
          <a:p>
            <a:pPr>
              <a:lnSpc>
                <a:spcPct val="107000"/>
              </a:lnSpc>
              <a:spcAft>
                <a:spcPts val="800"/>
              </a:spcAft>
            </a:pPr>
            <a:endParaRPr lang="nb-NO" sz="1800" dirty="0">
              <a:latin typeface="Aptos"/>
            </a:endParaRPr>
          </a:p>
        </p:txBody>
      </p:sp>
      <p:sp>
        <p:nvSpPr>
          <p:cNvPr id="4" name="Plassholder for lysbildenummer 3">
            <a:extLst>
              <a:ext uri="{FF2B5EF4-FFF2-40B4-BE49-F238E27FC236}">
                <a16:creationId xmlns:a16="http://schemas.microsoft.com/office/drawing/2014/main" id="{5D0A02DC-4FC7-E005-15C7-501CD86B3DD2}"/>
              </a:ext>
            </a:extLst>
          </p:cNvPr>
          <p:cNvSpPr>
            <a:spLocks noGrp="1"/>
          </p:cNvSpPr>
          <p:nvPr>
            <p:ph type="sldNum" sz="quarter" idx="5"/>
          </p:nvPr>
        </p:nvSpPr>
        <p:spPr/>
        <p:txBody>
          <a:bodyPr/>
          <a:lstStyle/>
          <a:p>
            <a:fld id="{B4A6C6F9-EFB7-4EEC-B2D6-1BA654DA05C6}" type="slidenum">
              <a:rPr lang="en-GB" smtClean="0"/>
              <a:t>7</a:t>
            </a:fld>
            <a:endParaRPr lang="en-GB"/>
          </a:p>
        </p:txBody>
      </p:sp>
    </p:spTree>
    <p:extLst>
      <p:ext uri="{BB962C8B-B14F-4D97-AF65-F5344CB8AC3E}">
        <p14:creationId xmlns:p14="http://schemas.microsoft.com/office/powerpoint/2010/main" val="1053521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85FD4-2DD0-0783-E884-4DD4B2311CD1}"/>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B68AF26-A561-69E1-9EC6-0DCA2FE360B0}"/>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677C1246-2DA5-AE01-C559-66A4FA786A9C}"/>
              </a:ext>
            </a:extLst>
          </p:cNvPr>
          <p:cNvSpPr>
            <a:spLocks noGrp="1"/>
          </p:cNvSpPr>
          <p:nvPr>
            <p:ph type="body" idx="1"/>
          </p:nvPr>
        </p:nvSpPr>
        <p:spPr/>
        <p:txBody>
          <a:bodyPr/>
          <a:lstStyle/>
          <a:p>
            <a:r>
              <a:rPr lang="en-US" sz="1800" dirty="0" err="1">
                <a:latin typeface="Exo 2 ExtraBold"/>
                <a:cs typeface="Segoe UI"/>
              </a:rPr>
              <a:t>Kakaobønder</a:t>
            </a:r>
            <a:r>
              <a:rPr lang="en-US" sz="1800" dirty="0">
                <a:latin typeface="Exo 2 ExtraBold"/>
                <a:cs typeface="Segoe UI"/>
              </a:rPr>
              <a:t> </a:t>
            </a:r>
            <a:r>
              <a:rPr lang="en-US" sz="1800" dirty="0" err="1">
                <a:latin typeface="Exo 2 ExtraBold"/>
                <a:cs typeface="Segoe UI"/>
              </a:rPr>
              <a:t>produserer</a:t>
            </a:r>
            <a:r>
              <a:rPr lang="en-US" sz="1800" dirty="0">
                <a:latin typeface="Exo 2 ExtraBold"/>
                <a:cs typeface="Segoe UI"/>
              </a:rPr>
              <a:t> </a:t>
            </a:r>
            <a:r>
              <a:rPr lang="en-US" sz="1800" dirty="0" err="1">
                <a:latin typeface="Exo 2 ExtraBold"/>
                <a:cs typeface="Segoe UI"/>
              </a:rPr>
              <a:t>en</a:t>
            </a:r>
            <a:r>
              <a:rPr lang="en-US" sz="1800" dirty="0">
                <a:latin typeface="Exo 2 ExtraBold"/>
                <a:cs typeface="Segoe UI"/>
              </a:rPr>
              <a:t> </a:t>
            </a:r>
            <a:r>
              <a:rPr lang="en-US" sz="1800" dirty="0" err="1">
                <a:latin typeface="Exo 2 ExtraBold"/>
                <a:cs typeface="Segoe UI"/>
              </a:rPr>
              <a:t>råvare</a:t>
            </a:r>
            <a:r>
              <a:rPr lang="en-US" sz="1800" dirty="0">
                <a:latin typeface="Exo 2 ExtraBold"/>
                <a:cs typeface="Segoe UI"/>
              </a:rPr>
              <a:t> i </a:t>
            </a:r>
            <a:r>
              <a:rPr lang="en-US" sz="1800" dirty="0" err="1">
                <a:latin typeface="Exo 2 ExtraBold"/>
                <a:cs typeface="Segoe UI"/>
              </a:rPr>
              <a:t>en</a:t>
            </a:r>
            <a:r>
              <a:rPr lang="en-US" sz="1800" dirty="0">
                <a:latin typeface="Exo 2 ExtraBold"/>
                <a:cs typeface="Segoe UI"/>
              </a:rPr>
              <a:t> </a:t>
            </a:r>
            <a:r>
              <a:rPr lang="en-US" sz="1800" dirty="0" err="1">
                <a:latin typeface="Exo 2 ExtraBold"/>
                <a:cs typeface="Segoe UI"/>
              </a:rPr>
              <a:t>milliardindustri</a:t>
            </a:r>
            <a:r>
              <a:rPr lang="en-US" sz="1800" dirty="0">
                <a:latin typeface="Exo 2 ExtraBold"/>
                <a:cs typeface="Segoe UI"/>
              </a:rPr>
              <a:t>, men lever </a:t>
            </a:r>
            <a:r>
              <a:rPr lang="en-US" sz="1800" dirty="0" err="1">
                <a:latin typeface="Exo 2 ExtraBold"/>
                <a:cs typeface="Segoe UI"/>
              </a:rPr>
              <a:t>ofte</a:t>
            </a:r>
            <a:r>
              <a:rPr lang="en-US" sz="1800" dirty="0">
                <a:latin typeface="Exo 2 ExtraBold"/>
                <a:cs typeface="Segoe UI"/>
              </a:rPr>
              <a:t> </a:t>
            </a:r>
            <a:r>
              <a:rPr lang="en-US" sz="1800" dirty="0" err="1">
                <a:latin typeface="Exo 2 ExtraBold"/>
                <a:cs typeface="Segoe UI"/>
              </a:rPr>
              <a:t>selv</a:t>
            </a:r>
            <a:r>
              <a:rPr lang="en-US" sz="1800" dirty="0">
                <a:latin typeface="Exo 2 ExtraBold"/>
                <a:cs typeface="Segoe UI"/>
              </a:rPr>
              <a:t> i </a:t>
            </a:r>
            <a:r>
              <a:rPr lang="en-US" sz="1800" dirty="0" err="1">
                <a:latin typeface="Exo 2 ExtraBold"/>
                <a:cs typeface="Segoe UI"/>
              </a:rPr>
              <a:t>fattigdom</a:t>
            </a:r>
            <a:r>
              <a:rPr lang="en-US" sz="1800" dirty="0">
                <a:latin typeface="Exo 2 ExtraBold"/>
                <a:cs typeface="Segoe UI"/>
              </a:rPr>
              <a:t>. 60–70 % av </a:t>
            </a:r>
            <a:r>
              <a:rPr lang="en-US" sz="1800" dirty="0" err="1">
                <a:latin typeface="Exo 2 ExtraBold"/>
                <a:cs typeface="Segoe UI"/>
              </a:rPr>
              <a:t>verdens</a:t>
            </a:r>
            <a:r>
              <a:rPr lang="en-US" sz="1800" dirty="0">
                <a:latin typeface="Exo 2 ExtraBold"/>
                <a:cs typeface="Segoe UI"/>
              </a:rPr>
              <a:t> </a:t>
            </a:r>
            <a:r>
              <a:rPr lang="en-US" sz="1800" dirty="0" err="1">
                <a:latin typeface="Exo 2 ExtraBold"/>
                <a:cs typeface="Segoe UI"/>
              </a:rPr>
              <a:t>kakao</a:t>
            </a:r>
            <a:r>
              <a:rPr lang="en-US" sz="1800" dirty="0">
                <a:latin typeface="Exo 2 ExtraBold"/>
                <a:cs typeface="Segoe UI"/>
              </a:rPr>
              <a:t> </a:t>
            </a:r>
            <a:r>
              <a:rPr lang="en-US" sz="1800" dirty="0" err="1">
                <a:latin typeface="Exo 2 ExtraBold"/>
                <a:cs typeface="Segoe UI"/>
              </a:rPr>
              <a:t>kommer</a:t>
            </a:r>
            <a:r>
              <a:rPr lang="en-US" sz="1800" dirty="0">
                <a:latin typeface="Exo 2 ExtraBold"/>
                <a:cs typeface="Segoe UI"/>
              </a:rPr>
              <a:t> </a:t>
            </a:r>
            <a:r>
              <a:rPr lang="en-US" sz="1800" dirty="0" err="1">
                <a:latin typeface="Exo 2 ExtraBold"/>
                <a:cs typeface="Segoe UI"/>
              </a:rPr>
              <a:t>fra</a:t>
            </a:r>
            <a:r>
              <a:rPr lang="en-US" sz="1800" dirty="0">
                <a:latin typeface="Exo 2 ExtraBold"/>
                <a:cs typeface="Segoe UI"/>
              </a:rPr>
              <a:t> Ghana og </a:t>
            </a:r>
            <a:r>
              <a:rPr lang="en-US" sz="1800" dirty="0" err="1">
                <a:latin typeface="Exo 2 ExtraBold"/>
                <a:cs typeface="Segoe UI"/>
              </a:rPr>
              <a:t>Elfenbenskysten</a:t>
            </a:r>
            <a:r>
              <a:rPr lang="en-US" sz="1800" dirty="0">
                <a:latin typeface="Exo 2 ExtraBold"/>
                <a:cs typeface="Segoe UI"/>
              </a:rPr>
              <a:t>.</a:t>
            </a:r>
            <a:br>
              <a:rPr lang="en-US" sz="1800" dirty="0">
                <a:latin typeface="Exo 2 ExtraBold"/>
                <a:cs typeface="Segoe UI"/>
              </a:rPr>
            </a:br>
            <a:r>
              <a:rPr lang="en-US" sz="1800" dirty="0" err="1">
                <a:solidFill>
                  <a:srgbClr val="000000"/>
                </a:solidFill>
                <a:latin typeface="Exo 2 1"/>
              </a:rPr>
              <a:t>Omtrent</a:t>
            </a:r>
            <a:r>
              <a:rPr lang="en-US" sz="1800" dirty="0">
                <a:solidFill>
                  <a:srgbClr val="000000"/>
                </a:solidFill>
                <a:latin typeface="Exo 2 1"/>
              </a:rPr>
              <a:t> 90 % av </a:t>
            </a:r>
            <a:r>
              <a:rPr lang="en-US" sz="1800" dirty="0" err="1">
                <a:solidFill>
                  <a:srgbClr val="000000"/>
                </a:solidFill>
                <a:latin typeface="Exo 2 1"/>
              </a:rPr>
              <a:t>kakaobønder</a:t>
            </a:r>
            <a:r>
              <a:rPr lang="en-US" sz="1800" dirty="0">
                <a:solidFill>
                  <a:srgbClr val="000000"/>
                </a:solidFill>
                <a:latin typeface="Exo 2 1"/>
              </a:rPr>
              <a:t> er </a:t>
            </a:r>
            <a:r>
              <a:rPr lang="en-US" sz="1800" dirty="0" err="1">
                <a:solidFill>
                  <a:srgbClr val="000000"/>
                </a:solidFill>
                <a:latin typeface="Exo 2 1"/>
              </a:rPr>
              <a:t>småskalabønder</a:t>
            </a:r>
            <a:r>
              <a:rPr lang="en-US" sz="1800" dirty="0">
                <a:solidFill>
                  <a:srgbClr val="000000"/>
                </a:solidFill>
                <a:latin typeface="Exo 2 1"/>
              </a:rPr>
              <a:t>.</a:t>
            </a:r>
          </a:p>
          <a:p>
            <a:endParaRPr lang="en-US" sz="1800" dirty="0">
              <a:solidFill>
                <a:srgbClr val="000000"/>
              </a:solidFill>
              <a:latin typeface="Exo 2 1"/>
            </a:endParaRPr>
          </a:p>
          <a:p>
            <a:r>
              <a:rPr lang="en-US" sz="1800" dirty="0" err="1">
                <a:solidFill>
                  <a:srgbClr val="000000"/>
                </a:solidFill>
                <a:latin typeface="Exo 2 1"/>
              </a:rPr>
              <a:t>Rundt</a:t>
            </a:r>
            <a:r>
              <a:rPr lang="en-US" sz="1800" dirty="0">
                <a:solidFill>
                  <a:srgbClr val="000000"/>
                </a:solidFill>
                <a:latin typeface="Exo 2 1"/>
              </a:rPr>
              <a:t> 80 % av </a:t>
            </a:r>
            <a:r>
              <a:rPr lang="en-US" sz="1800" dirty="0" err="1">
                <a:solidFill>
                  <a:srgbClr val="000000"/>
                </a:solidFill>
                <a:latin typeface="Exo 2 1"/>
              </a:rPr>
              <a:t>kakaobøndene</a:t>
            </a:r>
            <a:r>
              <a:rPr lang="en-US" sz="1800" dirty="0">
                <a:solidFill>
                  <a:srgbClr val="000000"/>
                </a:solidFill>
                <a:latin typeface="Exo 2 1"/>
              </a:rPr>
              <a:t> </a:t>
            </a:r>
            <a:r>
              <a:rPr lang="en-US" sz="1800" dirty="0" err="1">
                <a:solidFill>
                  <a:srgbClr val="000000"/>
                </a:solidFill>
                <a:latin typeface="Exo 2 1"/>
              </a:rPr>
              <a:t>tjener</a:t>
            </a:r>
            <a:r>
              <a:rPr lang="en-US" sz="1800" dirty="0">
                <a:solidFill>
                  <a:srgbClr val="000000"/>
                </a:solidFill>
                <a:latin typeface="Exo 2 1"/>
              </a:rPr>
              <a:t> </a:t>
            </a:r>
            <a:r>
              <a:rPr lang="en-US" sz="1800" dirty="0" err="1">
                <a:solidFill>
                  <a:srgbClr val="000000"/>
                </a:solidFill>
                <a:latin typeface="Exo 2 1"/>
              </a:rPr>
              <a:t>ikke</a:t>
            </a:r>
            <a:r>
              <a:rPr lang="en-US" sz="1800" dirty="0">
                <a:solidFill>
                  <a:srgbClr val="000000"/>
                </a:solidFill>
                <a:latin typeface="Exo 2 1"/>
              </a:rPr>
              <a:t> </a:t>
            </a:r>
            <a:r>
              <a:rPr lang="en-US" sz="1800" dirty="0" err="1">
                <a:solidFill>
                  <a:srgbClr val="000000"/>
                </a:solidFill>
                <a:latin typeface="Exo 2 1"/>
              </a:rPr>
              <a:t>en</a:t>
            </a:r>
            <a:r>
              <a:rPr lang="en-US" sz="1800" dirty="0">
                <a:solidFill>
                  <a:srgbClr val="000000"/>
                </a:solidFill>
                <a:latin typeface="Exo 2 1"/>
              </a:rPr>
              <a:t> </a:t>
            </a:r>
            <a:r>
              <a:rPr lang="en-US" sz="1800" dirty="0" err="1">
                <a:solidFill>
                  <a:srgbClr val="000000"/>
                </a:solidFill>
                <a:latin typeface="Exo 2 1"/>
              </a:rPr>
              <a:t>levelig</a:t>
            </a:r>
            <a:r>
              <a:rPr lang="en-US" sz="1800" dirty="0">
                <a:solidFill>
                  <a:srgbClr val="000000"/>
                </a:solidFill>
                <a:latin typeface="Exo 2 1"/>
              </a:rPr>
              <a:t> </a:t>
            </a:r>
            <a:r>
              <a:rPr lang="en-US" sz="1800" dirty="0" err="1">
                <a:solidFill>
                  <a:srgbClr val="000000"/>
                </a:solidFill>
                <a:latin typeface="Exo 2 1"/>
              </a:rPr>
              <a:t>inntekt</a:t>
            </a:r>
            <a:r>
              <a:rPr lang="en-US" sz="1800" dirty="0">
                <a:solidFill>
                  <a:srgbClr val="000000"/>
                </a:solidFill>
                <a:latin typeface="Exo 2 1"/>
              </a:rPr>
              <a:t> </a:t>
            </a:r>
          </a:p>
          <a:p>
            <a:endParaRPr lang="en-US" sz="1800" dirty="0">
              <a:solidFill>
                <a:srgbClr val="000000"/>
              </a:solidFill>
              <a:latin typeface="Exo 2 1"/>
            </a:endParaRPr>
          </a:p>
          <a:p>
            <a:r>
              <a:rPr lang="en-US" sz="1800" dirty="0" err="1">
                <a:solidFill>
                  <a:srgbClr val="000000"/>
                </a:solidFill>
                <a:latin typeface="Exo 2 1"/>
              </a:rPr>
              <a:t>Barane</a:t>
            </a:r>
            <a:r>
              <a:rPr lang="en-US" sz="1800" dirty="0">
                <a:solidFill>
                  <a:srgbClr val="000000"/>
                </a:solidFill>
                <a:latin typeface="Exo 2 1"/>
              </a:rPr>
              <a:t> </a:t>
            </a:r>
            <a:r>
              <a:rPr lang="en-US" sz="1800" dirty="0" err="1">
                <a:solidFill>
                  <a:srgbClr val="000000"/>
                </a:solidFill>
                <a:latin typeface="Exo 2 1"/>
              </a:rPr>
              <a:t>arbeid</a:t>
            </a:r>
            <a:r>
              <a:rPr lang="en-US" sz="1800" dirty="0">
                <a:solidFill>
                  <a:srgbClr val="000000"/>
                </a:solidFill>
                <a:latin typeface="Exo 2 1"/>
              </a:rPr>
              <a:t> er </a:t>
            </a:r>
            <a:r>
              <a:rPr lang="en-US" sz="1800" dirty="0" err="1">
                <a:solidFill>
                  <a:srgbClr val="000000"/>
                </a:solidFill>
                <a:latin typeface="Exo 2 1"/>
              </a:rPr>
              <a:t>desverre</a:t>
            </a:r>
            <a:r>
              <a:rPr lang="en-US" sz="1800" dirty="0">
                <a:solidFill>
                  <a:srgbClr val="000000"/>
                </a:solidFill>
                <a:latin typeface="Exo 2 1"/>
              </a:rPr>
              <a:t> </a:t>
            </a:r>
            <a:r>
              <a:rPr lang="en-US" sz="1800" dirty="0" err="1">
                <a:solidFill>
                  <a:srgbClr val="000000"/>
                </a:solidFill>
                <a:latin typeface="Exo 2 1"/>
              </a:rPr>
              <a:t>svært</a:t>
            </a:r>
            <a:r>
              <a:rPr lang="en-US" sz="1800" dirty="0">
                <a:solidFill>
                  <a:srgbClr val="000000"/>
                </a:solidFill>
                <a:latin typeface="Exo 2 1"/>
              </a:rPr>
              <a:t> </a:t>
            </a:r>
            <a:r>
              <a:rPr lang="en-US" sz="1800" dirty="0" err="1">
                <a:solidFill>
                  <a:srgbClr val="000000"/>
                </a:solidFill>
                <a:latin typeface="Exo 2 1"/>
              </a:rPr>
              <a:t>utbredt</a:t>
            </a:r>
            <a:r>
              <a:rPr lang="en-US" sz="1800" dirty="0">
                <a:solidFill>
                  <a:srgbClr val="000000"/>
                </a:solidFill>
                <a:latin typeface="Exo 2 1"/>
              </a:rPr>
              <a:t> i </a:t>
            </a:r>
            <a:r>
              <a:rPr lang="en-US" sz="1800" dirty="0" err="1">
                <a:solidFill>
                  <a:srgbClr val="000000"/>
                </a:solidFill>
                <a:latin typeface="Exo 2 1"/>
              </a:rPr>
              <a:t>kakaobransjen</a:t>
            </a:r>
            <a:r>
              <a:rPr lang="en-US" sz="1800" dirty="0">
                <a:solidFill>
                  <a:srgbClr val="000000"/>
                </a:solidFill>
                <a:latin typeface="Exo 2 1"/>
              </a:rPr>
              <a:t>, </a:t>
            </a:r>
            <a:r>
              <a:rPr lang="en-US" sz="1800" dirty="0" err="1">
                <a:solidFill>
                  <a:srgbClr val="000000"/>
                </a:solidFill>
                <a:latin typeface="Exo 2 1"/>
              </a:rPr>
              <a:t>ofte</a:t>
            </a:r>
            <a:r>
              <a:rPr lang="en-US" sz="1800" dirty="0">
                <a:solidFill>
                  <a:srgbClr val="000000"/>
                </a:solidFill>
                <a:latin typeface="Exo 2 1"/>
              </a:rPr>
              <a:t> </a:t>
            </a:r>
            <a:r>
              <a:rPr lang="en-US" sz="1800" dirty="0" err="1">
                <a:solidFill>
                  <a:srgbClr val="000000"/>
                </a:solidFill>
                <a:latin typeface="Exo 2 1"/>
              </a:rPr>
              <a:t>drevet</a:t>
            </a:r>
            <a:r>
              <a:rPr lang="en-US" sz="1800" dirty="0">
                <a:solidFill>
                  <a:srgbClr val="000000"/>
                </a:solidFill>
                <a:latin typeface="Exo 2 1"/>
              </a:rPr>
              <a:t> </a:t>
            </a:r>
            <a:r>
              <a:rPr lang="en-US" sz="1800" dirty="0" err="1">
                <a:solidFill>
                  <a:srgbClr val="000000"/>
                </a:solidFill>
                <a:latin typeface="Exo 2 1"/>
              </a:rPr>
              <a:t>frem</a:t>
            </a:r>
            <a:r>
              <a:rPr lang="en-US" sz="1800" dirty="0">
                <a:solidFill>
                  <a:srgbClr val="000000"/>
                </a:solidFill>
                <a:latin typeface="Exo 2 1"/>
              </a:rPr>
              <a:t> av </a:t>
            </a:r>
            <a:r>
              <a:rPr lang="en-US" sz="1800" dirty="0" err="1">
                <a:solidFill>
                  <a:srgbClr val="000000"/>
                </a:solidFill>
                <a:latin typeface="Exo 2 1"/>
              </a:rPr>
              <a:t>fattigdom</a:t>
            </a:r>
            <a:endParaRPr lang="en-US" sz="1800" dirty="0">
              <a:latin typeface="Exo 2 ExtraBold"/>
              <a:cs typeface="Segoe UI"/>
            </a:endParaRPr>
          </a:p>
          <a:p>
            <a:pPr>
              <a:lnSpc>
                <a:spcPct val="107000"/>
              </a:lnSpc>
              <a:spcAft>
                <a:spcPts val="800"/>
              </a:spcAft>
            </a:pPr>
            <a:endParaRPr lang="nb-NO" sz="1800" dirty="0">
              <a:latin typeface="Aptos"/>
            </a:endParaRPr>
          </a:p>
        </p:txBody>
      </p:sp>
      <p:sp>
        <p:nvSpPr>
          <p:cNvPr id="4" name="Plassholder for lysbildenummer 3">
            <a:extLst>
              <a:ext uri="{FF2B5EF4-FFF2-40B4-BE49-F238E27FC236}">
                <a16:creationId xmlns:a16="http://schemas.microsoft.com/office/drawing/2014/main" id="{1FD371E5-689E-A554-F1DB-9FF2DCEDC3E7}"/>
              </a:ext>
            </a:extLst>
          </p:cNvPr>
          <p:cNvSpPr>
            <a:spLocks noGrp="1"/>
          </p:cNvSpPr>
          <p:nvPr>
            <p:ph type="sldNum" sz="quarter" idx="5"/>
          </p:nvPr>
        </p:nvSpPr>
        <p:spPr/>
        <p:txBody>
          <a:bodyPr/>
          <a:lstStyle/>
          <a:p>
            <a:fld id="{B4A6C6F9-EFB7-4EEC-B2D6-1BA654DA05C6}" type="slidenum">
              <a:rPr lang="en-GB" smtClean="0"/>
              <a:t>8</a:t>
            </a:fld>
            <a:endParaRPr lang="en-GB"/>
          </a:p>
        </p:txBody>
      </p:sp>
    </p:spTree>
    <p:extLst>
      <p:ext uri="{BB962C8B-B14F-4D97-AF65-F5344CB8AC3E}">
        <p14:creationId xmlns:p14="http://schemas.microsoft.com/office/powerpoint/2010/main" val="2617319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lnSpc>
                <a:spcPts val="4160"/>
              </a:lnSpc>
            </a:pPr>
            <a:r>
              <a:rPr lang="en-US" sz="1200" b="1" dirty="0" err="1">
                <a:solidFill>
                  <a:srgbClr val="FFFFFF"/>
                </a:solidFill>
                <a:latin typeface="Exo 2 Bold"/>
                <a:ea typeface="Exo 2 Bold"/>
                <a:cs typeface="Exo 2 Bold"/>
                <a:sym typeface="Exo 2 Bold"/>
              </a:rPr>
              <a:t>Fattigdom</a:t>
            </a:r>
            <a:r>
              <a:rPr lang="en-US" sz="1200" b="1" dirty="0">
                <a:solidFill>
                  <a:srgbClr val="FFFFFF"/>
                </a:solidFill>
                <a:latin typeface="Exo 2 Bold"/>
                <a:ea typeface="Exo 2 Bold"/>
                <a:cs typeface="Exo 2 Bold"/>
                <a:sym typeface="Exo 2 Bold"/>
              </a:rPr>
              <a:t> er </a:t>
            </a:r>
            <a:r>
              <a:rPr lang="en-US" sz="1200" b="1" dirty="0" err="1">
                <a:solidFill>
                  <a:srgbClr val="FFFFFF"/>
                </a:solidFill>
                <a:latin typeface="Exo 2 Bold"/>
                <a:ea typeface="Exo 2 Bold"/>
                <a:cs typeface="Exo 2 Bold"/>
                <a:sym typeface="Exo 2 Bold"/>
              </a:rPr>
              <a:t>rotårsaken</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til</a:t>
            </a:r>
            <a:r>
              <a:rPr lang="en-US" sz="1200" b="1" dirty="0">
                <a:solidFill>
                  <a:srgbClr val="FFFFFF"/>
                </a:solidFill>
                <a:latin typeface="Exo 2 Bold"/>
                <a:ea typeface="Exo 2 Bold"/>
                <a:cs typeface="Exo 2 Bold"/>
                <a:sym typeface="Exo 2 Bold"/>
              </a:rPr>
              <a:t> mange </a:t>
            </a:r>
            <a:r>
              <a:rPr lang="en-US" sz="1200" b="1" dirty="0" err="1">
                <a:solidFill>
                  <a:srgbClr val="FFFFFF"/>
                </a:solidFill>
                <a:latin typeface="Exo 2 Bold"/>
                <a:ea typeface="Exo 2 Bold"/>
                <a:cs typeface="Exo 2 Bold"/>
                <a:sym typeface="Exo 2 Bold"/>
              </a:rPr>
              <a:t>utfordringer</a:t>
            </a:r>
            <a:br>
              <a:rPr lang="en-US" sz="1200" b="1" dirty="0">
                <a:solidFill>
                  <a:srgbClr val="FFFFFF"/>
                </a:solidFill>
                <a:latin typeface="Exo 2 Bold"/>
                <a:ea typeface="Exo 2 Bold"/>
                <a:cs typeface="Exo 2 Bold"/>
                <a:sym typeface="Exo 2 Bold"/>
              </a:rPr>
            </a:br>
            <a:r>
              <a:rPr lang="en-US" sz="1200" b="1" dirty="0">
                <a:solidFill>
                  <a:srgbClr val="FFFFFF"/>
                </a:solidFill>
                <a:latin typeface="Exo 2 Bold"/>
                <a:ea typeface="Exo 2 Bold"/>
                <a:cs typeface="Exo 2 Bold"/>
                <a:sym typeface="Exo 2 Bold"/>
              </a:rPr>
              <a:t>Mange </a:t>
            </a:r>
            <a:r>
              <a:rPr lang="en-US" sz="1200" b="1" dirty="0" err="1">
                <a:solidFill>
                  <a:srgbClr val="FFFFFF"/>
                </a:solidFill>
                <a:latin typeface="Exo 2 Bold"/>
                <a:ea typeface="Exo 2 Bold"/>
                <a:cs typeface="Exo 2 Bold"/>
                <a:sym typeface="Exo 2 Bold"/>
              </a:rPr>
              <a:t>kakaobønder</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tjener</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mindre</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enn</a:t>
            </a:r>
            <a:r>
              <a:rPr lang="en-US" sz="1200" b="1" dirty="0">
                <a:solidFill>
                  <a:srgbClr val="FFFFFF"/>
                </a:solidFill>
                <a:latin typeface="Exo 2 Bold"/>
                <a:ea typeface="Exo 2 Bold"/>
                <a:cs typeface="Exo 2 Bold"/>
                <a:sym typeface="Exo 2 Bold"/>
              </a:rPr>
              <a:t> 1$ / </a:t>
            </a:r>
            <a:r>
              <a:rPr lang="en-US" sz="1200" b="1" dirty="0" err="1">
                <a:solidFill>
                  <a:srgbClr val="FFFFFF"/>
                </a:solidFill>
                <a:latin typeface="Exo 2 Bold"/>
                <a:ea typeface="Exo 2 Bold"/>
                <a:cs typeface="Exo 2 Bold"/>
                <a:sym typeface="Exo 2 Bold"/>
              </a:rPr>
              <a:t>dag</a:t>
            </a:r>
            <a:r>
              <a:rPr lang="en-US" sz="1200" b="1" dirty="0">
                <a:solidFill>
                  <a:srgbClr val="FFFFFF"/>
                </a:solidFill>
                <a:latin typeface="Exo 2 Bold"/>
                <a:ea typeface="Exo 2 Bold"/>
                <a:cs typeface="Exo 2 Bold"/>
                <a:sym typeface="Exo 2 Bold"/>
              </a:rPr>
              <a:t>.</a:t>
            </a:r>
            <a:br>
              <a:rPr lang="en-US" sz="1200" b="1" dirty="0">
                <a:solidFill>
                  <a:srgbClr val="FFFFFF"/>
                </a:solidFill>
                <a:latin typeface="Exo 2 Bold"/>
                <a:ea typeface="Exo 2 Bold"/>
                <a:cs typeface="Exo 2 Bold"/>
                <a:sym typeface="Exo 2 Bold"/>
              </a:rPr>
            </a:br>
            <a:r>
              <a:rPr lang="en-US" sz="1200" b="1" dirty="0">
                <a:solidFill>
                  <a:srgbClr val="FFFFFF"/>
                </a:solidFill>
                <a:latin typeface="Exo 2 Bold"/>
                <a:ea typeface="Exo 2 Bold"/>
                <a:cs typeface="Exo 2 Bold"/>
                <a:sym typeface="Exo 2 Bold"/>
              </a:rPr>
              <a:t>Dette </a:t>
            </a:r>
            <a:r>
              <a:rPr lang="en-US" sz="1200" b="1" dirty="0" err="1">
                <a:solidFill>
                  <a:srgbClr val="FFFFFF"/>
                </a:solidFill>
                <a:latin typeface="Exo 2 Bold"/>
                <a:ea typeface="Exo 2 Bold"/>
                <a:cs typeface="Exo 2 Bold"/>
                <a:sym typeface="Exo 2 Bold"/>
              </a:rPr>
              <a:t>bidrar</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blandt</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annet</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til</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Barnearbeid</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Underernæring</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Avskoging</a:t>
            </a:r>
            <a:r>
              <a:rPr lang="en-US" sz="1200" b="1" dirty="0">
                <a:solidFill>
                  <a:srgbClr val="FFFFFF"/>
                </a:solidFill>
                <a:latin typeface="Exo 2 Bold"/>
                <a:ea typeface="Exo 2 Bold"/>
                <a:cs typeface="Exo 2 Bold"/>
                <a:sym typeface="Exo 2 Bold"/>
              </a:rPr>
              <a:t> og </a:t>
            </a:r>
            <a:r>
              <a:rPr lang="en-US" sz="1200" b="1" dirty="0" err="1">
                <a:solidFill>
                  <a:srgbClr val="FFFFFF"/>
                </a:solidFill>
                <a:latin typeface="Exo 2 Bold"/>
                <a:ea typeface="Exo 2 Bold"/>
                <a:cs typeface="Exo 2 Bold"/>
                <a:sym typeface="Exo 2 Bold"/>
              </a:rPr>
              <a:t>landbrukspraksiser</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som</a:t>
            </a:r>
            <a:r>
              <a:rPr lang="en-US" sz="1200" b="1" dirty="0">
                <a:solidFill>
                  <a:srgbClr val="FFFFFF"/>
                </a:solidFill>
                <a:latin typeface="Exo 2 Bold"/>
                <a:ea typeface="Exo 2 Bold"/>
                <a:cs typeface="Exo 2 Bold"/>
                <a:sym typeface="Exo 2 Bold"/>
              </a:rPr>
              <a:t> </a:t>
            </a:r>
            <a:r>
              <a:rPr lang="en-US" sz="1200" b="1" dirty="0" err="1">
                <a:solidFill>
                  <a:srgbClr val="FFFFFF"/>
                </a:solidFill>
                <a:latin typeface="Exo 2 Bold"/>
                <a:ea typeface="Exo 2 Bold"/>
                <a:cs typeface="Exo 2 Bold"/>
                <a:sym typeface="Exo 2 Bold"/>
              </a:rPr>
              <a:t>ikke</a:t>
            </a:r>
            <a:r>
              <a:rPr lang="en-US" sz="1200" b="1" dirty="0">
                <a:solidFill>
                  <a:srgbClr val="FFFFFF"/>
                </a:solidFill>
                <a:latin typeface="Exo 2 Bold"/>
                <a:ea typeface="Exo 2 Bold"/>
                <a:cs typeface="Exo 2 Bold"/>
                <a:sym typeface="Exo 2 Bold"/>
              </a:rPr>
              <a:t> er </a:t>
            </a:r>
            <a:r>
              <a:rPr lang="en-US" sz="1200" b="1" dirty="0" err="1">
                <a:solidFill>
                  <a:srgbClr val="FFFFFF"/>
                </a:solidFill>
                <a:latin typeface="Exo 2 Bold"/>
                <a:ea typeface="Exo 2 Bold"/>
                <a:cs typeface="Exo 2 Bold"/>
                <a:sym typeface="Exo 2 Bold"/>
              </a:rPr>
              <a:t>bærekraftige</a:t>
            </a:r>
            <a:endParaRPr lang="en-US" sz="1200" b="1" dirty="0">
              <a:solidFill>
                <a:srgbClr val="FFFFFF"/>
              </a:solidFill>
              <a:latin typeface="Exo 2 Bold"/>
              <a:ea typeface="Exo 2 Bold"/>
              <a:cs typeface="Exo 2 Bold"/>
              <a:sym typeface="Exo 2 Bold"/>
            </a:endParaRPr>
          </a:p>
          <a:p>
            <a:pPr algn="l">
              <a:lnSpc>
                <a:spcPts val="4160"/>
              </a:lnSpc>
            </a:pPr>
            <a:r>
              <a:rPr lang="en-US" sz="1200" dirty="0">
                <a:solidFill>
                  <a:srgbClr val="FFFFFF"/>
                </a:solidFill>
                <a:latin typeface="Exo 2 Bold"/>
                <a:ea typeface="Exo 2 Bold"/>
                <a:cs typeface="Exo 2 Bold"/>
                <a:sym typeface="Exo 2 Bold"/>
              </a:rPr>
              <a:t>Å </a:t>
            </a:r>
            <a:r>
              <a:rPr lang="en-US" sz="1200" dirty="0" err="1">
                <a:solidFill>
                  <a:srgbClr val="FFFFFF"/>
                </a:solidFill>
                <a:latin typeface="Exo 2 Bold"/>
                <a:ea typeface="Exo 2 Bold"/>
                <a:cs typeface="Exo 2 Bold"/>
                <a:sym typeface="Exo 2 Bold"/>
              </a:rPr>
              <a:t>løfte</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bønder</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ut</a:t>
            </a:r>
            <a:r>
              <a:rPr lang="en-US" sz="1200" dirty="0">
                <a:solidFill>
                  <a:srgbClr val="FFFFFF"/>
                </a:solidFill>
                <a:latin typeface="Exo 2 Bold"/>
                <a:ea typeface="Exo 2 Bold"/>
                <a:cs typeface="Exo 2 Bold"/>
                <a:sym typeface="Exo 2 Bold"/>
              </a:rPr>
              <a:t> av </a:t>
            </a:r>
            <a:r>
              <a:rPr lang="en-US" sz="1200" dirty="0" err="1">
                <a:solidFill>
                  <a:srgbClr val="FFFFFF"/>
                </a:solidFill>
                <a:latin typeface="Exo 2 Bold"/>
                <a:ea typeface="Exo 2 Bold"/>
                <a:cs typeface="Exo 2 Bold"/>
                <a:sym typeface="Exo 2 Bold"/>
              </a:rPr>
              <a:t>fattigdom</a:t>
            </a:r>
            <a:r>
              <a:rPr lang="en-US" sz="1200" dirty="0">
                <a:solidFill>
                  <a:srgbClr val="FFFFFF"/>
                </a:solidFill>
                <a:latin typeface="Exo 2 Bold"/>
                <a:ea typeface="Exo 2 Bold"/>
                <a:cs typeface="Exo 2 Bold"/>
                <a:sym typeface="Exo 2 Bold"/>
              </a:rPr>
              <a:t> er </a:t>
            </a:r>
            <a:r>
              <a:rPr lang="en-US" sz="1200" dirty="0" err="1">
                <a:solidFill>
                  <a:srgbClr val="FFFFFF"/>
                </a:solidFill>
                <a:latin typeface="Exo 2 Bold"/>
                <a:ea typeface="Exo 2 Bold"/>
                <a:cs typeface="Exo 2 Bold"/>
                <a:sym typeface="Exo 2 Bold"/>
              </a:rPr>
              <a:t>avgjørende</a:t>
            </a:r>
            <a:r>
              <a:rPr lang="en-US" sz="1200" dirty="0">
                <a:solidFill>
                  <a:srgbClr val="FFFFFF"/>
                </a:solidFill>
                <a:latin typeface="Exo 2 Bold"/>
                <a:ea typeface="Exo 2 Bold"/>
                <a:cs typeface="Exo 2 Bold"/>
                <a:sym typeface="Exo 2 Bold"/>
              </a:rPr>
              <a:t> for å </a:t>
            </a:r>
            <a:r>
              <a:rPr lang="en-US" sz="1200" dirty="0" err="1">
                <a:solidFill>
                  <a:srgbClr val="FFFFFF"/>
                </a:solidFill>
                <a:latin typeface="Exo 2 Bold"/>
                <a:ea typeface="Exo 2 Bold"/>
                <a:cs typeface="Exo 2 Bold"/>
                <a:sym typeface="Exo 2 Bold"/>
              </a:rPr>
              <a:t>forbedre</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livskvaliteten</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deres</a:t>
            </a:r>
            <a:r>
              <a:rPr lang="en-US" sz="1200" dirty="0">
                <a:solidFill>
                  <a:srgbClr val="FFFFFF"/>
                </a:solidFill>
                <a:latin typeface="Exo 2 Bold"/>
                <a:ea typeface="Exo 2 Bold"/>
                <a:cs typeface="Exo 2 Bold"/>
                <a:sym typeface="Exo 2 Bold"/>
              </a:rPr>
              <a:t> og </a:t>
            </a:r>
            <a:r>
              <a:rPr lang="en-US" sz="1200" dirty="0" err="1">
                <a:solidFill>
                  <a:srgbClr val="FFFFFF"/>
                </a:solidFill>
                <a:latin typeface="Exo 2 Bold"/>
                <a:ea typeface="Exo 2 Bold"/>
                <a:cs typeface="Exo 2 Bold"/>
                <a:sym typeface="Exo 2 Bold"/>
              </a:rPr>
              <a:t>håndtere</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miljø</a:t>
            </a:r>
            <a:r>
              <a:rPr lang="en-US" sz="1200" dirty="0">
                <a:solidFill>
                  <a:srgbClr val="FFFFFF"/>
                </a:solidFill>
                <a:latin typeface="Exo 2 Bold"/>
                <a:ea typeface="Exo 2 Bold"/>
                <a:cs typeface="Exo 2 Bold"/>
                <a:sym typeface="Exo 2 Bold"/>
              </a:rPr>
              <a:t>- og </a:t>
            </a:r>
            <a:r>
              <a:rPr lang="en-US" sz="1200" dirty="0" err="1">
                <a:solidFill>
                  <a:srgbClr val="FFFFFF"/>
                </a:solidFill>
                <a:latin typeface="Exo 2 Bold"/>
                <a:ea typeface="Exo 2 Bold"/>
                <a:cs typeface="Exo 2 Bold"/>
                <a:sym typeface="Exo 2 Bold"/>
              </a:rPr>
              <a:t>klimautfordringer</a:t>
            </a:r>
            <a:r>
              <a:rPr lang="en-US" sz="1200" dirty="0">
                <a:solidFill>
                  <a:srgbClr val="FFFFFF"/>
                </a:solidFill>
                <a:latin typeface="Exo 2 Bold"/>
                <a:ea typeface="Exo 2 Bold"/>
                <a:cs typeface="Exo 2 Bold"/>
                <a:sym typeface="Exo 2 Bold"/>
              </a:rPr>
              <a:t>. </a:t>
            </a:r>
            <a:endParaRPr lang="en-US" sz="1200" dirty="0">
              <a:solidFill>
                <a:srgbClr val="FFFFFF"/>
              </a:solidFill>
              <a:latin typeface="Exo 2 Bold"/>
              <a:ea typeface="Exo 2 Bold"/>
              <a:cs typeface="Exo 2 Bold"/>
            </a:endParaRPr>
          </a:p>
          <a:p>
            <a:pPr marL="0" marR="0" lvl="0" indent="0" algn="l" defTabSz="914400" rtl="0" eaLnBrk="1" fontAlgn="auto" latinLnBrk="0" hangingPunct="1">
              <a:lnSpc>
                <a:spcPts val="4160"/>
              </a:lnSpc>
              <a:spcBef>
                <a:spcPts val="0"/>
              </a:spcBef>
              <a:spcAft>
                <a:spcPts val="0"/>
              </a:spcAft>
              <a:buClrTx/>
              <a:buSzTx/>
              <a:buFontTx/>
              <a:buNone/>
              <a:tabLst/>
              <a:defRPr/>
            </a:pPr>
            <a:r>
              <a:rPr lang="en-US" sz="1200" dirty="0" err="1">
                <a:solidFill>
                  <a:srgbClr val="FFFFFF"/>
                </a:solidFill>
                <a:latin typeface="Exo 2 Bold"/>
                <a:ea typeface="Exo 2 Bold"/>
                <a:cs typeface="Exo 2 Bold"/>
                <a:sym typeface="Exo 2 Bold"/>
              </a:rPr>
              <a:t>Vårt</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hovedfokus</a:t>
            </a:r>
            <a:r>
              <a:rPr lang="en-US" sz="1200" dirty="0">
                <a:solidFill>
                  <a:srgbClr val="FFFFFF"/>
                </a:solidFill>
                <a:latin typeface="Exo 2 Bold"/>
                <a:ea typeface="Exo 2 Bold"/>
                <a:cs typeface="Exo 2 Bold"/>
                <a:sym typeface="Exo 2 Bold"/>
              </a:rPr>
              <a:t> er å </a:t>
            </a:r>
            <a:r>
              <a:rPr lang="en-US" sz="1200" dirty="0" err="1">
                <a:solidFill>
                  <a:srgbClr val="FFFFFF"/>
                </a:solidFill>
                <a:latin typeface="Exo 2 Bold"/>
                <a:ea typeface="Exo 2 Bold"/>
                <a:cs typeface="Exo 2 Bold"/>
                <a:sym typeface="Exo 2 Bold"/>
              </a:rPr>
              <a:t>sikre</a:t>
            </a:r>
            <a:r>
              <a:rPr lang="en-US" sz="1200" dirty="0">
                <a:solidFill>
                  <a:srgbClr val="FFFFFF"/>
                </a:solidFill>
                <a:latin typeface="Exo 2 Bold"/>
                <a:ea typeface="Exo 2 Bold"/>
                <a:cs typeface="Exo 2 Bold"/>
                <a:sym typeface="Exo 2 Bold"/>
              </a:rPr>
              <a:t> at </a:t>
            </a:r>
            <a:r>
              <a:rPr lang="en-US" sz="1200" dirty="0" err="1">
                <a:solidFill>
                  <a:srgbClr val="FFFFFF"/>
                </a:solidFill>
                <a:latin typeface="Exo 2 Bold"/>
                <a:ea typeface="Exo 2 Bold"/>
                <a:cs typeface="Exo 2 Bold"/>
                <a:sym typeface="Exo 2 Bold"/>
              </a:rPr>
              <a:t>bønder</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får</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en</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rettferdig</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inntekt</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som</a:t>
            </a:r>
            <a:r>
              <a:rPr lang="en-US" sz="1200" dirty="0">
                <a:solidFill>
                  <a:srgbClr val="FFFFFF"/>
                </a:solidFill>
                <a:latin typeface="Exo 2 Bold"/>
                <a:ea typeface="Exo 2 Bold"/>
                <a:cs typeface="Exo 2 Bold"/>
                <a:sym typeface="Exo 2 Bold"/>
              </a:rPr>
              <a:t> er </a:t>
            </a:r>
            <a:r>
              <a:rPr lang="en-US" sz="1200" dirty="0" err="1">
                <a:solidFill>
                  <a:srgbClr val="FFFFFF"/>
                </a:solidFill>
                <a:latin typeface="Exo 2 Bold"/>
                <a:ea typeface="Exo 2 Bold"/>
                <a:cs typeface="Exo 2 Bold"/>
                <a:sym typeface="Exo 2 Bold"/>
              </a:rPr>
              <a:t>nøkkelen</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til</a:t>
            </a:r>
            <a:r>
              <a:rPr lang="en-US" sz="1200" dirty="0">
                <a:solidFill>
                  <a:srgbClr val="FFFFFF"/>
                </a:solidFill>
                <a:latin typeface="Exo 2 Bold"/>
                <a:ea typeface="Exo 2 Bold"/>
                <a:cs typeface="Exo 2 Bold"/>
                <a:sym typeface="Exo 2 Bold"/>
              </a:rPr>
              <a:t> å </a:t>
            </a:r>
            <a:r>
              <a:rPr lang="en-US" sz="1200" dirty="0" err="1">
                <a:solidFill>
                  <a:srgbClr val="FFFFFF"/>
                </a:solidFill>
                <a:latin typeface="Exo 2 Bold"/>
                <a:ea typeface="Exo 2 Bold"/>
                <a:cs typeface="Exo 2 Bold"/>
                <a:sym typeface="Exo 2 Bold"/>
              </a:rPr>
              <a:t>skape</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en</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bærekraftig</a:t>
            </a:r>
            <a:r>
              <a:rPr lang="en-US" sz="1200" dirty="0">
                <a:solidFill>
                  <a:srgbClr val="FFFFFF"/>
                </a:solidFill>
                <a:latin typeface="Exo 2 Bold"/>
                <a:ea typeface="Exo 2 Bold"/>
                <a:cs typeface="Exo 2 Bold"/>
                <a:sym typeface="Exo 2 Bold"/>
              </a:rPr>
              <a:t> </a:t>
            </a:r>
            <a:r>
              <a:rPr lang="en-US" sz="1200" dirty="0" err="1">
                <a:solidFill>
                  <a:srgbClr val="FFFFFF"/>
                </a:solidFill>
                <a:latin typeface="Exo 2 Bold"/>
                <a:ea typeface="Exo 2 Bold"/>
                <a:cs typeface="Exo 2 Bold"/>
                <a:sym typeface="Exo 2 Bold"/>
              </a:rPr>
              <a:t>fremtid</a:t>
            </a:r>
            <a:r>
              <a:rPr lang="en-US" sz="1200" dirty="0">
                <a:solidFill>
                  <a:srgbClr val="FFFFFF"/>
                </a:solidFill>
                <a:latin typeface="Exo 2 Bold"/>
                <a:ea typeface="Exo 2 Bold"/>
                <a:cs typeface="Exo 2 Bold"/>
                <a:sym typeface="Exo 2 Bold"/>
              </a:rPr>
              <a:t>.</a:t>
            </a:r>
            <a:endParaRPr lang="en-US" sz="1200" dirty="0">
              <a:solidFill>
                <a:srgbClr val="FFFFFF"/>
              </a:solidFill>
              <a:latin typeface="Exo 2 Bold"/>
              <a:ea typeface="Exo 2 Bold"/>
              <a:cs typeface="Exo 2 Bol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FFFFFF"/>
              </a:solidFill>
              <a:latin typeface="Exo 2 Bold"/>
              <a:ea typeface="Exo 2 Bold"/>
              <a:cs typeface="Exo 2 Bold"/>
              <a:sym typeface="Exo 2 Bold"/>
            </a:endParaRPr>
          </a:p>
          <a:p>
            <a:endParaRPr lang="nb-NO" dirty="0"/>
          </a:p>
        </p:txBody>
      </p:sp>
      <p:sp>
        <p:nvSpPr>
          <p:cNvPr id="4" name="Plassholder for lysbildenummer 3"/>
          <p:cNvSpPr>
            <a:spLocks noGrp="1"/>
          </p:cNvSpPr>
          <p:nvPr>
            <p:ph type="sldNum" sz="quarter" idx="5"/>
          </p:nvPr>
        </p:nvSpPr>
        <p:spPr/>
        <p:txBody>
          <a:bodyPr/>
          <a:lstStyle/>
          <a:p>
            <a:fld id="{B4A6C6F9-EFB7-4EEC-B2D6-1BA654DA05C6}" type="slidenum">
              <a:rPr lang="en-GB" smtClean="0"/>
              <a:t>9</a:t>
            </a:fld>
            <a:endParaRPr lang="en-GB"/>
          </a:p>
        </p:txBody>
      </p:sp>
    </p:spTree>
    <p:extLst>
      <p:ext uri="{BB962C8B-B14F-4D97-AF65-F5344CB8AC3E}">
        <p14:creationId xmlns:p14="http://schemas.microsoft.com/office/powerpoint/2010/main" val="3386786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ubtitl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1028700" y="4320540"/>
            <a:ext cx="12344400" cy="1645920"/>
          </a:xfrm>
        </p:spPr>
        <p:txBody>
          <a:bodyPr anchor="b">
            <a:noAutofit/>
          </a:bodyPr>
          <a:lstStyle>
            <a:lvl1pPr>
              <a:defRPr sz="9900">
                <a:latin typeface="Alegreya Sans Black" panose="00000A00000000000000" pitchFamily="2" charset="0"/>
              </a:defRPr>
            </a:lvl1pPr>
          </a:lstStyle>
          <a:p>
            <a:r>
              <a:rPr lang="en-US"/>
              <a:t>Click to edit title</a:t>
            </a:r>
          </a:p>
        </p:txBody>
      </p:sp>
      <p:sp>
        <p:nvSpPr>
          <p:cNvPr id="3" name="Text Placeholder 2"/>
          <p:cNvSpPr>
            <a:spLocks noGrp="1"/>
          </p:cNvSpPr>
          <p:nvPr>
            <p:ph type="body" sz="quarter" idx="10"/>
          </p:nvPr>
        </p:nvSpPr>
        <p:spPr>
          <a:xfrm>
            <a:off x="1028700" y="6195060"/>
            <a:ext cx="12344400" cy="685800"/>
          </a:xfrm>
        </p:spPr>
        <p:txBody>
          <a:bodyPr anchor="ctr"/>
          <a:lstStyle>
            <a:lvl1pPr>
              <a:defRPr b="1">
                <a:latin typeface="Exo 2" panose="00000500000000000000" pitchFamily="50" charset="0"/>
              </a:defRPr>
            </a:lvl1pPr>
            <a:lvl2pPr>
              <a:defRPr b="1"/>
            </a:lvl2pPr>
          </a:lstStyle>
          <a:p>
            <a:pPr lvl="0"/>
            <a:r>
              <a:rPr lang="en-US"/>
              <a:t>Click to edit Master text styles</a:t>
            </a:r>
          </a:p>
        </p:txBody>
      </p:sp>
    </p:spTree>
    <p:extLst>
      <p:ext uri="{BB962C8B-B14F-4D97-AF65-F5344CB8AC3E}">
        <p14:creationId xmlns:p14="http://schemas.microsoft.com/office/powerpoint/2010/main" val="1475083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p:cSld name="Title">
    <p:bg>
      <p:bgPr>
        <a:solidFill>
          <a:srgbClr val="002060"/>
        </a:solidFill>
        <a:effectLst/>
      </p:bgPr>
    </p:bg>
    <p:spTree>
      <p:nvGrpSpPr>
        <p:cNvPr id="1" name="Shape 18"/>
        <p:cNvGrpSpPr/>
        <p:nvPr/>
      </p:nvGrpSpPr>
      <p:grpSpPr>
        <a:xfrm>
          <a:off x="0" y="0"/>
          <a:ext cx="0" cy="0"/>
          <a:chOff x="0" y="0"/>
          <a:chExt cx="0" cy="0"/>
        </a:xfrm>
      </p:grpSpPr>
      <p:sp>
        <p:nvSpPr>
          <p:cNvPr id="20" name="Google Shape;20;p4"/>
          <p:cNvSpPr txBox="1">
            <a:spLocks noGrp="1"/>
          </p:cNvSpPr>
          <p:nvPr>
            <p:ph type="ctrTitle"/>
          </p:nvPr>
        </p:nvSpPr>
        <p:spPr>
          <a:xfrm>
            <a:off x="1138379" y="4258212"/>
            <a:ext cx="15199200" cy="10920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chemeClr val="lt1"/>
              </a:buClr>
              <a:buSzPts val="3600"/>
              <a:buNone/>
              <a:defRPr sz="12000" b="1" i="0">
                <a:solidFill>
                  <a:schemeClr val="lt1"/>
                </a:solidFill>
                <a:latin typeface="Alegreya Sans Black"/>
                <a:ea typeface="Alegreya Sans Black"/>
                <a:cs typeface="Alegreya Sans Black"/>
                <a:sym typeface="Alegreya Sans Black"/>
              </a:defRPr>
            </a:lvl1pPr>
            <a:lvl2pPr lvl="1" algn="l">
              <a:lnSpc>
                <a:spcPct val="100000"/>
              </a:lnSpc>
              <a:spcBef>
                <a:spcPts val="0"/>
              </a:spcBef>
              <a:spcAft>
                <a:spcPts val="0"/>
              </a:spcAft>
              <a:buClr>
                <a:schemeClr val="lt1"/>
              </a:buClr>
              <a:buSzPts val="3600"/>
              <a:buNone/>
              <a:defRPr sz="7200">
                <a:solidFill>
                  <a:schemeClr val="lt1"/>
                </a:solidFill>
              </a:defRPr>
            </a:lvl2pPr>
            <a:lvl3pPr lvl="2" algn="l">
              <a:lnSpc>
                <a:spcPct val="100000"/>
              </a:lnSpc>
              <a:spcBef>
                <a:spcPts val="0"/>
              </a:spcBef>
              <a:spcAft>
                <a:spcPts val="0"/>
              </a:spcAft>
              <a:buClr>
                <a:schemeClr val="lt1"/>
              </a:buClr>
              <a:buSzPts val="3600"/>
              <a:buNone/>
              <a:defRPr sz="7200">
                <a:solidFill>
                  <a:schemeClr val="lt1"/>
                </a:solidFill>
              </a:defRPr>
            </a:lvl3pPr>
            <a:lvl4pPr lvl="3" algn="l">
              <a:lnSpc>
                <a:spcPct val="100000"/>
              </a:lnSpc>
              <a:spcBef>
                <a:spcPts val="0"/>
              </a:spcBef>
              <a:spcAft>
                <a:spcPts val="0"/>
              </a:spcAft>
              <a:buClr>
                <a:schemeClr val="lt1"/>
              </a:buClr>
              <a:buSzPts val="3600"/>
              <a:buNone/>
              <a:defRPr sz="7200">
                <a:solidFill>
                  <a:schemeClr val="lt1"/>
                </a:solidFill>
              </a:defRPr>
            </a:lvl4pPr>
            <a:lvl5pPr lvl="4" algn="l">
              <a:lnSpc>
                <a:spcPct val="100000"/>
              </a:lnSpc>
              <a:spcBef>
                <a:spcPts val="0"/>
              </a:spcBef>
              <a:spcAft>
                <a:spcPts val="0"/>
              </a:spcAft>
              <a:buClr>
                <a:schemeClr val="lt1"/>
              </a:buClr>
              <a:buSzPts val="3600"/>
              <a:buNone/>
              <a:defRPr sz="7200">
                <a:solidFill>
                  <a:schemeClr val="lt1"/>
                </a:solidFill>
              </a:defRPr>
            </a:lvl5pPr>
            <a:lvl6pPr lvl="5" algn="l">
              <a:lnSpc>
                <a:spcPct val="100000"/>
              </a:lnSpc>
              <a:spcBef>
                <a:spcPts val="0"/>
              </a:spcBef>
              <a:spcAft>
                <a:spcPts val="0"/>
              </a:spcAft>
              <a:buClr>
                <a:schemeClr val="lt1"/>
              </a:buClr>
              <a:buSzPts val="3600"/>
              <a:buNone/>
              <a:defRPr sz="7200">
                <a:solidFill>
                  <a:schemeClr val="lt1"/>
                </a:solidFill>
              </a:defRPr>
            </a:lvl6pPr>
            <a:lvl7pPr lvl="6" algn="l">
              <a:lnSpc>
                <a:spcPct val="100000"/>
              </a:lnSpc>
              <a:spcBef>
                <a:spcPts val="0"/>
              </a:spcBef>
              <a:spcAft>
                <a:spcPts val="0"/>
              </a:spcAft>
              <a:buClr>
                <a:schemeClr val="lt1"/>
              </a:buClr>
              <a:buSzPts val="3600"/>
              <a:buNone/>
              <a:defRPr sz="7200">
                <a:solidFill>
                  <a:schemeClr val="lt1"/>
                </a:solidFill>
              </a:defRPr>
            </a:lvl7pPr>
            <a:lvl8pPr lvl="7" algn="l">
              <a:lnSpc>
                <a:spcPct val="100000"/>
              </a:lnSpc>
              <a:spcBef>
                <a:spcPts val="0"/>
              </a:spcBef>
              <a:spcAft>
                <a:spcPts val="0"/>
              </a:spcAft>
              <a:buClr>
                <a:schemeClr val="lt1"/>
              </a:buClr>
              <a:buSzPts val="3600"/>
              <a:buNone/>
              <a:defRPr sz="7200">
                <a:solidFill>
                  <a:schemeClr val="lt1"/>
                </a:solidFill>
              </a:defRPr>
            </a:lvl8pPr>
            <a:lvl9pPr lvl="8" algn="l">
              <a:lnSpc>
                <a:spcPct val="100000"/>
              </a:lnSpc>
              <a:spcBef>
                <a:spcPts val="0"/>
              </a:spcBef>
              <a:spcAft>
                <a:spcPts val="0"/>
              </a:spcAft>
              <a:buClr>
                <a:schemeClr val="lt1"/>
              </a:buClr>
              <a:buSzPts val="3600"/>
              <a:buNone/>
              <a:defRPr sz="7200">
                <a:solidFill>
                  <a:schemeClr val="lt1"/>
                </a:solidFill>
              </a:defRPr>
            </a:lvl9pPr>
          </a:lstStyle>
          <a:p>
            <a:endParaRPr/>
          </a:p>
        </p:txBody>
      </p:sp>
    </p:spTree>
    <p:extLst>
      <p:ext uri="{BB962C8B-B14F-4D97-AF65-F5344CB8AC3E}">
        <p14:creationId xmlns:p14="http://schemas.microsoft.com/office/powerpoint/2010/main" val="1534584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Quote">
    <p:bg>
      <p:bgPr>
        <a:solidFill>
          <a:schemeClr val="accent1"/>
        </a:solidFill>
        <a:effectLst/>
      </p:bgPr>
    </p:bg>
    <p:spTree>
      <p:nvGrpSpPr>
        <p:cNvPr id="1" name=""/>
        <p:cNvGrpSpPr/>
        <p:nvPr/>
      </p:nvGrpSpPr>
      <p:grpSpPr>
        <a:xfrm>
          <a:off x="0" y="0"/>
          <a:ext cx="0" cy="0"/>
          <a:chOff x="0" y="0"/>
          <a:chExt cx="0" cy="0"/>
        </a:xfrm>
      </p:grpSpPr>
      <p:sp>
        <p:nvSpPr>
          <p:cNvPr id="3" name="Google Shape;30;p7">
            <a:extLst>
              <a:ext uri="{FF2B5EF4-FFF2-40B4-BE49-F238E27FC236}">
                <a16:creationId xmlns:a16="http://schemas.microsoft.com/office/drawing/2014/main" id="{FE76C3DA-0D7E-4619-A809-971866AF1AF7}"/>
              </a:ext>
            </a:extLst>
          </p:cNvPr>
          <p:cNvSpPr txBox="1"/>
          <p:nvPr userDrawn="1"/>
        </p:nvSpPr>
        <p:spPr>
          <a:xfrm>
            <a:off x="914400" y="1478758"/>
            <a:ext cx="1171575" cy="1221581"/>
          </a:xfrm>
          <a:prstGeom prst="rect">
            <a:avLst/>
          </a:prstGeom>
          <a:solidFill>
            <a:schemeClr val="accent5"/>
          </a:solidFill>
          <a:ln>
            <a:noFill/>
          </a:ln>
        </p:spPr>
        <p:txBody>
          <a:bodyPr spcFirstLastPara="1" lIns="0" tIns="0" rIns="0" bIns="0"/>
          <a:lstStyle/>
          <a:p>
            <a:pPr algn="ctr" eaLnBrk="1" fontAlgn="auto" hangingPunct="1">
              <a:spcBef>
                <a:spcPts val="0"/>
              </a:spcBef>
              <a:spcAft>
                <a:spcPts val="0"/>
              </a:spcAft>
              <a:buClr>
                <a:srgbClr val="000000"/>
              </a:buClr>
              <a:buSzPts val="7200"/>
              <a:buFont typeface="Arial"/>
              <a:buNone/>
              <a:defRPr/>
            </a:pPr>
            <a:r>
              <a:rPr lang="en" sz="14400">
                <a:solidFill>
                  <a:schemeClr val="accent2"/>
                </a:solidFill>
                <a:latin typeface="Exo 2" panose="00000500000000000000" pitchFamily="50" charset="0"/>
                <a:ea typeface="Exo 2"/>
                <a:cs typeface="Exo 2"/>
                <a:sym typeface="Exo 2"/>
              </a:rPr>
              <a:t>“</a:t>
            </a:r>
            <a:endParaRPr sz="14400">
              <a:solidFill>
                <a:schemeClr val="accent2"/>
              </a:solidFill>
              <a:latin typeface="Exo 2" panose="00000500000000000000" pitchFamily="50" charset="0"/>
              <a:ea typeface="Exo 2"/>
              <a:cs typeface="Exo 2"/>
              <a:sym typeface="Exo 2"/>
            </a:endParaRPr>
          </a:p>
        </p:txBody>
      </p:sp>
      <p:sp>
        <p:nvSpPr>
          <p:cNvPr id="5" name="Text Placeholder 4"/>
          <p:cNvSpPr>
            <a:spLocks noGrp="1"/>
          </p:cNvSpPr>
          <p:nvPr>
            <p:ph type="body" sz="quarter" idx="13" hasCustomPrompt="1"/>
          </p:nvPr>
        </p:nvSpPr>
        <p:spPr>
          <a:xfrm>
            <a:off x="2087102" y="1751409"/>
            <a:ext cx="14113797" cy="6784182"/>
          </a:xfrm>
        </p:spPr>
        <p:txBody>
          <a:bodyPr>
            <a:normAutofit/>
          </a:bodyPr>
          <a:lstStyle>
            <a:lvl1pPr marL="685800" indent="-685800">
              <a:buSzPct val="60000"/>
              <a:buFont typeface="Arial" panose="020B0604020202020204" pitchFamily="34" charset="0"/>
              <a:buChar char="►"/>
              <a:defRPr sz="4800" b="1">
                <a:solidFill>
                  <a:schemeClr val="bg1"/>
                </a:solidFill>
                <a:latin typeface="Exo 2" panose="00000500000000000000" pitchFamily="50" charset="0"/>
              </a:defRPr>
            </a:lvl1pPr>
          </a:lstStyle>
          <a:p>
            <a:pPr lvl="0"/>
            <a:r>
              <a:rPr lang="en-US"/>
              <a:t>Click to edit text</a:t>
            </a:r>
          </a:p>
        </p:txBody>
      </p:sp>
      <p:sp>
        <p:nvSpPr>
          <p:cNvPr id="4" name="Slide Number Placeholder 3">
            <a:extLst>
              <a:ext uri="{FF2B5EF4-FFF2-40B4-BE49-F238E27FC236}">
                <a16:creationId xmlns:a16="http://schemas.microsoft.com/office/drawing/2014/main" id="{D3D4DB25-1556-4258-AE60-B1F58DF0E96E}"/>
              </a:ext>
            </a:extLst>
          </p:cNvPr>
          <p:cNvSpPr>
            <a:spLocks noGrp="1"/>
          </p:cNvSpPr>
          <p:nvPr>
            <p:ph type="sldNum" sz="quarter" idx="14"/>
          </p:nvPr>
        </p:nvSpPr>
        <p:spPr>
          <a:xfrm>
            <a:off x="17259300" y="9258300"/>
            <a:ext cx="1028700" cy="1028700"/>
          </a:xfrm>
        </p:spPr>
        <p:txBody>
          <a:bodyPr/>
          <a:lstStyle>
            <a:lvl1pPr>
              <a:defRPr>
                <a:solidFill>
                  <a:schemeClr val="bg1"/>
                </a:solidFill>
                <a:latin typeface="Exo 2" panose="00000500000000000000" pitchFamily="50" charset="0"/>
              </a:defRPr>
            </a:lvl1pPr>
          </a:lstStyle>
          <a:p>
            <a:pPr>
              <a:defRPr/>
            </a:pPr>
            <a:fld id="{87CC2632-EE48-4073-996E-23374D90541C}" type="slidenum">
              <a:rPr lang="en-US" smtClean="0"/>
              <a:pPr>
                <a:defRPr/>
              </a:pPr>
              <a:t>‹#›</a:t>
            </a:fld>
            <a:endParaRPr lang="en-US"/>
          </a:p>
        </p:txBody>
      </p:sp>
      <p:pic>
        <p:nvPicPr>
          <p:cNvPr id="6" name="Picture 4" descr="Logo, company name&#10;&#10;Description automatically generated">
            <a:extLst>
              <a:ext uri="{FF2B5EF4-FFF2-40B4-BE49-F238E27FC236}">
                <a16:creationId xmlns:a16="http://schemas.microsoft.com/office/drawing/2014/main" id="{D00414C4-1F82-4ED2-B587-B5A541AD4B36}"/>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7259300" y="685799"/>
            <a:ext cx="822960" cy="98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4689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Blank color">
    <p:bg>
      <p:bgPr>
        <a:solidFill>
          <a:srgbClr val="001B6E"/>
        </a:solidFill>
        <a:effectLst/>
      </p:bgPr>
    </p:bg>
    <p:spTree>
      <p:nvGrpSpPr>
        <p:cNvPr id="1" name=""/>
        <p:cNvGrpSpPr/>
        <p:nvPr/>
      </p:nvGrpSpPr>
      <p:grpSpPr>
        <a:xfrm>
          <a:off x="0" y="0"/>
          <a:ext cx="0" cy="0"/>
          <a:chOff x="0" y="0"/>
          <a:chExt cx="0" cy="0"/>
        </a:xfrm>
      </p:grpSpPr>
      <p:pic>
        <p:nvPicPr>
          <p:cNvPr id="3" name="Picture 4" descr="Logo, company name&#10;&#10;Description automatically generated">
            <a:extLst>
              <a:ext uri="{FF2B5EF4-FFF2-40B4-BE49-F238E27FC236}">
                <a16:creationId xmlns:a16="http://schemas.microsoft.com/office/drawing/2014/main" id="{E44139B3-BDA7-4A29-8990-7596EAE3F61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7259300" y="685799"/>
            <a:ext cx="822960" cy="98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1028700" y="685800"/>
            <a:ext cx="14401800" cy="1645920"/>
          </a:xfrm>
        </p:spPr>
        <p:txBody>
          <a:bodyPr/>
          <a:lstStyle>
            <a:lvl1pPr>
              <a:defRPr>
                <a:solidFill>
                  <a:schemeClr val="bg1"/>
                </a:solidFill>
              </a:defRPr>
            </a:lvl1pPr>
          </a:lstStyle>
          <a:p>
            <a:r>
              <a:rPr lang="en-US"/>
              <a:t>Click to edit title</a:t>
            </a:r>
          </a:p>
        </p:txBody>
      </p:sp>
      <p:sp>
        <p:nvSpPr>
          <p:cNvPr id="4" name="Slide Number Placeholder 2">
            <a:extLst>
              <a:ext uri="{FF2B5EF4-FFF2-40B4-BE49-F238E27FC236}">
                <a16:creationId xmlns:a16="http://schemas.microsoft.com/office/drawing/2014/main" id="{79DF237C-EEBE-4193-BA2C-B8D57ACACA84}"/>
              </a:ext>
            </a:extLst>
          </p:cNvPr>
          <p:cNvSpPr>
            <a:spLocks noGrp="1"/>
          </p:cNvSpPr>
          <p:nvPr>
            <p:ph type="sldNum" sz="quarter" idx="10"/>
          </p:nvPr>
        </p:nvSpPr>
        <p:spPr>
          <a:xfrm>
            <a:off x="17259300" y="9258300"/>
            <a:ext cx="1028700" cy="1028700"/>
          </a:xfrm>
        </p:spPr>
        <p:txBody>
          <a:bodyPr/>
          <a:lstStyle>
            <a:lvl1pPr>
              <a:defRPr>
                <a:latin typeface="Exo 2" panose="00000500000000000000" pitchFamily="50" charset="0"/>
              </a:defRPr>
            </a:lvl1pPr>
          </a:lstStyle>
          <a:p>
            <a:pPr>
              <a:defRPr/>
            </a:pPr>
            <a:fld id="{B06C739D-0013-4384-9314-5433FBD951C4}" type="slidenum">
              <a:rPr lang="en-US" smtClean="0"/>
              <a:pPr>
                <a:defRPr/>
              </a:pPr>
              <a:t>‹#›</a:t>
            </a:fld>
            <a:endParaRPr lang="en-US"/>
          </a:p>
        </p:txBody>
      </p:sp>
    </p:spTree>
    <p:extLst>
      <p:ext uri="{BB962C8B-B14F-4D97-AF65-F5344CB8AC3E}">
        <p14:creationId xmlns:p14="http://schemas.microsoft.com/office/powerpoint/2010/main" val="893423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ksti vasemmalla">
    <p:spTree>
      <p:nvGrpSpPr>
        <p:cNvPr id="1" name=""/>
        <p:cNvGrpSpPr/>
        <p:nvPr/>
      </p:nvGrpSpPr>
      <p:grpSpPr>
        <a:xfrm>
          <a:off x="0" y="0"/>
          <a:ext cx="0" cy="0"/>
          <a:chOff x="0" y="0"/>
          <a:chExt cx="0" cy="0"/>
        </a:xfrm>
      </p:grpSpPr>
      <p:sp>
        <p:nvSpPr>
          <p:cNvPr id="13" name="Kuvan paikkamerkki 12">
            <a:extLst>
              <a:ext uri="{FF2B5EF4-FFF2-40B4-BE49-F238E27FC236}">
                <a16:creationId xmlns:a16="http://schemas.microsoft.com/office/drawing/2014/main" id="{8A26A15D-348A-4541-A391-5387944E6A0E}"/>
              </a:ext>
            </a:extLst>
          </p:cNvPr>
          <p:cNvSpPr>
            <a:spLocks noGrp="1"/>
          </p:cNvSpPr>
          <p:nvPr>
            <p:ph type="pic" sz="quarter" idx="12"/>
          </p:nvPr>
        </p:nvSpPr>
        <p:spPr>
          <a:xfrm>
            <a:off x="11041378" y="0"/>
            <a:ext cx="7246622" cy="10287000"/>
          </a:xfrm>
          <a:prstGeom prst="rect">
            <a:avLst/>
          </a:prstGeom>
        </p:spPr>
        <p:txBody>
          <a:bodyPr/>
          <a:lstStyle/>
          <a:p>
            <a:endParaRPr lang="fi-FI"/>
          </a:p>
        </p:txBody>
      </p:sp>
      <p:sp>
        <p:nvSpPr>
          <p:cNvPr id="10" name="Otsikko 1">
            <a:extLst>
              <a:ext uri="{FF2B5EF4-FFF2-40B4-BE49-F238E27FC236}">
                <a16:creationId xmlns:a16="http://schemas.microsoft.com/office/drawing/2014/main" id="{55286A11-7FCC-FB4A-861C-3843916B7BC0}"/>
              </a:ext>
            </a:extLst>
          </p:cNvPr>
          <p:cNvSpPr>
            <a:spLocks noGrp="1"/>
          </p:cNvSpPr>
          <p:nvPr>
            <p:ph type="title" hasCustomPrompt="1"/>
          </p:nvPr>
        </p:nvSpPr>
        <p:spPr>
          <a:xfrm>
            <a:off x="1020150" y="745173"/>
            <a:ext cx="8765046" cy="2271642"/>
          </a:xfrm>
        </p:spPr>
        <p:txBody>
          <a:bodyPr anchor="b">
            <a:noAutofit/>
          </a:bodyPr>
          <a:lstStyle>
            <a:lvl1pPr>
              <a:defRPr sz="6000">
                <a:solidFill>
                  <a:schemeClr val="tx1"/>
                </a:solidFill>
              </a:defRPr>
            </a:lvl1pPr>
          </a:lstStyle>
          <a:p>
            <a:r>
              <a:rPr lang="fi-FI"/>
              <a:t>MUOKKAA OTS. PERUSTYYL. NAPSAUTT.</a:t>
            </a:r>
          </a:p>
        </p:txBody>
      </p:sp>
      <p:sp>
        <p:nvSpPr>
          <p:cNvPr id="11" name="Tekstin paikkamerkki 15">
            <a:extLst>
              <a:ext uri="{FF2B5EF4-FFF2-40B4-BE49-F238E27FC236}">
                <a16:creationId xmlns:a16="http://schemas.microsoft.com/office/drawing/2014/main" id="{541908A5-C621-394D-95EC-780C9F4B9F63}"/>
              </a:ext>
            </a:extLst>
          </p:cNvPr>
          <p:cNvSpPr>
            <a:spLocks noGrp="1"/>
          </p:cNvSpPr>
          <p:nvPr>
            <p:ph type="body" sz="quarter" idx="13" hasCustomPrompt="1"/>
          </p:nvPr>
        </p:nvSpPr>
        <p:spPr>
          <a:xfrm>
            <a:off x="1020149" y="3345364"/>
            <a:ext cx="8765046" cy="5627750"/>
          </a:xfrm>
          <a:prstGeom prst="rect">
            <a:avLst/>
          </a:prstGeom>
        </p:spPr>
        <p:txBody>
          <a:bodyPr>
            <a:normAutofit/>
          </a:bodyPr>
          <a:lstStyle>
            <a:lvl1pPr marL="0" indent="0">
              <a:lnSpc>
                <a:spcPct val="100000"/>
              </a:lnSpc>
              <a:buNone/>
              <a:defRPr sz="2100"/>
            </a:lvl1pPr>
          </a:lstStyle>
          <a:p>
            <a:r>
              <a:rPr lang="fi-FI"/>
              <a:t>Muokkaa tekstin perustyylejä napsauttamalla
toinen taso
kolmas taso
neljäs taso
viides taso</a:t>
            </a:r>
          </a:p>
        </p:txBody>
      </p:sp>
      <p:sp>
        <p:nvSpPr>
          <p:cNvPr id="5" name="Tekstin paikkamerkki 5">
            <a:extLst>
              <a:ext uri="{FF2B5EF4-FFF2-40B4-BE49-F238E27FC236}">
                <a16:creationId xmlns:a16="http://schemas.microsoft.com/office/drawing/2014/main" id="{764F0630-04C5-DC45-9ED5-21F080C56590}"/>
              </a:ext>
            </a:extLst>
          </p:cNvPr>
          <p:cNvSpPr>
            <a:spLocks noGrp="1"/>
          </p:cNvSpPr>
          <p:nvPr>
            <p:ph type="body" sz="quarter" idx="11" hasCustomPrompt="1"/>
          </p:nvPr>
        </p:nvSpPr>
        <p:spPr>
          <a:xfrm>
            <a:off x="11235687" y="9578639"/>
            <a:ext cx="6858000" cy="533400"/>
          </a:xfrm>
        </p:spPr>
        <p:txBody>
          <a:bodyPr anchor="ctr">
            <a:normAutofit/>
          </a:bodyPr>
          <a:lstStyle>
            <a:lvl1pPr algn="l">
              <a:buNone/>
              <a:defRPr sz="135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fi-FI"/>
              <a:t>Kuvaajatieto</a:t>
            </a:r>
          </a:p>
        </p:txBody>
      </p:sp>
    </p:spTree>
    <p:extLst>
      <p:ext uri="{BB962C8B-B14F-4D97-AF65-F5344CB8AC3E}">
        <p14:creationId xmlns:p14="http://schemas.microsoft.com/office/powerpoint/2010/main" val="381347331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8FC3A9FD-03FE-4672-8DBD-A9CDF87A0E77}" type="datetime3">
              <a:rPr lang="en-US" smtClean="0"/>
              <a:t>23 May 2026</a:t>
            </a:fld>
            <a:endParaRPr lang="en-IN"/>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367975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Generic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87D3A7-1537-A542-87EB-A9AEB416ECCC}"/>
              </a:ext>
            </a:extLst>
          </p:cNvPr>
          <p:cNvSpPr>
            <a:spLocks noGrp="1"/>
          </p:cNvSpPr>
          <p:nvPr>
            <p:ph type="body" sz="quarter" idx="10"/>
          </p:nvPr>
        </p:nvSpPr>
        <p:spPr>
          <a:xfrm>
            <a:off x="814388" y="484701"/>
            <a:ext cx="13220700" cy="1670670"/>
          </a:xfrm>
          <a:prstGeom prst="rect">
            <a:avLst/>
          </a:prstGeom>
        </p:spPr>
        <p:txBody>
          <a:bodyPr lIns="0" tIns="0" rIns="0" bIns="0" anchor="ctr" anchorCtr="0">
            <a:noAutofit/>
          </a:bodyPr>
          <a:lstStyle>
            <a:lvl1pPr marL="0" indent="0">
              <a:buNone/>
              <a:defRPr sz="3150">
                <a:latin typeface="Arial" panose="020B0604020202020204" pitchFamily="34" charset="0"/>
                <a:cs typeface="Arial" panose="020B0604020202020204" pitchFamily="34" charset="0"/>
              </a:defRPr>
            </a:lvl1pPr>
            <a:lvl2pPr marL="514361" indent="0">
              <a:buNone/>
              <a:defRPr>
                <a:latin typeface="Arial" panose="020B0604020202020204" pitchFamily="34" charset="0"/>
                <a:cs typeface="Arial" panose="020B0604020202020204" pitchFamily="34" charset="0"/>
              </a:defRPr>
            </a:lvl2pPr>
            <a:lvl3pPr marL="1028721" indent="0">
              <a:buNone/>
              <a:defRPr>
                <a:latin typeface="Arial" panose="020B0604020202020204" pitchFamily="34" charset="0"/>
                <a:cs typeface="Arial" panose="020B0604020202020204" pitchFamily="34" charset="0"/>
              </a:defRPr>
            </a:lvl3pPr>
            <a:lvl4pPr marL="1543082" indent="0">
              <a:buNone/>
              <a:defRPr>
                <a:latin typeface="Arial" panose="020B0604020202020204" pitchFamily="34" charset="0"/>
                <a:cs typeface="Arial" panose="020B0604020202020204" pitchFamily="34" charset="0"/>
              </a:defRPr>
            </a:lvl4pPr>
            <a:lvl5pPr marL="2057441" indent="0">
              <a:buNone/>
              <a:defRPr>
                <a:latin typeface="Arial" panose="020B0604020202020204" pitchFamily="34" charset="0"/>
                <a:cs typeface="Arial" panose="020B0604020202020204" pitchFamily="34" charset="0"/>
              </a:defRPr>
            </a:lvl5pPr>
          </a:lstStyle>
          <a:p>
            <a:pPr lvl="0"/>
            <a:r>
              <a:rPr lang="en-US"/>
              <a:t>Edit Master text styles</a:t>
            </a:r>
            <a:endParaRPr lang="en-GB"/>
          </a:p>
        </p:txBody>
      </p:sp>
      <p:sp>
        <p:nvSpPr>
          <p:cNvPr id="5" name="Text Placeholder 4">
            <a:extLst>
              <a:ext uri="{FF2B5EF4-FFF2-40B4-BE49-F238E27FC236}">
                <a16:creationId xmlns:a16="http://schemas.microsoft.com/office/drawing/2014/main" id="{298388F4-BEAB-A14C-9F27-3E0AB1F0F16F}"/>
              </a:ext>
            </a:extLst>
          </p:cNvPr>
          <p:cNvSpPr>
            <a:spLocks noGrp="1"/>
          </p:cNvSpPr>
          <p:nvPr>
            <p:ph type="body" sz="quarter" idx="11"/>
          </p:nvPr>
        </p:nvSpPr>
        <p:spPr>
          <a:xfrm>
            <a:off x="814391" y="2516323"/>
            <a:ext cx="16635413" cy="6908669"/>
          </a:xfrm>
          <a:prstGeom prst="rect">
            <a:avLst/>
          </a:prstGeom>
        </p:spPr>
        <p:txBody>
          <a:bodyPr lIns="0" tIns="0" rIns="0" bIns="0"/>
          <a:lstStyle>
            <a:lvl1pPr marL="0" indent="0">
              <a:buNone/>
              <a:defRPr sz="2700">
                <a:latin typeface="Arial" panose="020B0604020202020204" pitchFamily="34" charset="0"/>
                <a:cs typeface="Arial" panose="020B0604020202020204" pitchFamily="34" charset="0"/>
              </a:defRPr>
            </a:lvl1pPr>
            <a:lvl2pPr marL="514361" indent="0">
              <a:buNone/>
              <a:defRPr>
                <a:latin typeface="Arial" panose="020B0604020202020204" pitchFamily="34" charset="0"/>
                <a:cs typeface="Arial" panose="020B0604020202020204" pitchFamily="34" charset="0"/>
              </a:defRPr>
            </a:lvl2pPr>
            <a:lvl3pPr marL="1028721" indent="0">
              <a:buNone/>
              <a:defRPr>
                <a:latin typeface="Arial" panose="020B0604020202020204" pitchFamily="34" charset="0"/>
                <a:cs typeface="Arial" panose="020B0604020202020204" pitchFamily="34" charset="0"/>
              </a:defRPr>
            </a:lvl3pPr>
            <a:lvl4pPr marL="1543082" indent="0">
              <a:buNone/>
              <a:defRPr>
                <a:latin typeface="Arial" panose="020B0604020202020204" pitchFamily="34" charset="0"/>
                <a:cs typeface="Arial" panose="020B0604020202020204" pitchFamily="34" charset="0"/>
              </a:defRPr>
            </a:lvl4pPr>
            <a:lvl5pPr marL="2057441" indent="0">
              <a:buNone/>
              <a:defRPr>
                <a:latin typeface="Arial" panose="020B0604020202020204" pitchFamily="34" charset="0"/>
                <a:cs typeface="Arial" panose="020B0604020202020204" pitchFamily="34" charset="0"/>
              </a:defRPr>
            </a:lvl5pPr>
          </a:lstStyle>
          <a:p>
            <a:pPr lvl="0"/>
            <a:r>
              <a:rPr lang="en-US"/>
              <a:t>Edit Master text styles</a:t>
            </a:r>
            <a:endParaRPr lang="en-GB"/>
          </a:p>
        </p:txBody>
      </p:sp>
    </p:spTree>
    <p:extLst>
      <p:ext uri="{BB962C8B-B14F-4D97-AF65-F5344CB8AC3E}">
        <p14:creationId xmlns:p14="http://schemas.microsoft.com/office/powerpoint/2010/main" val="151083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 id="2147483666" r:id="rId17"/>
    <p:sldLayoutId id="2147483667"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1.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4.sv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41.jp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g8LC3PJ-7r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8.jpe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svg"/><Relationship Id="rId7"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8.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extLst>
              <a:ext uri="{28A0092B-C50C-407E-A947-70E740481C1C}">
                <a14:useLocalDpi xmlns:a14="http://schemas.microsoft.com/office/drawing/2010/main" val="0"/>
              </a:ext>
            </a:extLst>
          </a:blip>
          <a:srcRect t="2243" r="5512" b="7508"/>
          <a:stretch/>
        </p:blipFill>
        <p:spPr>
          <a:xfrm>
            <a:off x="-1" y="0"/>
            <a:ext cx="18288001" cy="10287000"/>
          </a:xfrm>
          <a:prstGeom prst="rect">
            <a:avLst/>
          </a:prstGeom>
        </p:spPr>
      </p:pic>
      <p:grpSp>
        <p:nvGrpSpPr>
          <p:cNvPr id="3" name="Group 3"/>
          <p:cNvGrpSpPr/>
          <p:nvPr/>
        </p:nvGrpSpPr>
        <p:grpSpPr>
          <a:xfrm>
            <a:off x="1028700" y="0"/>
            <a:ext cx="7994211" cy="10532904"/>
            <a:chOff x="0" y="0"/>
            <a:chExt cx="2704214" cy="3562982"/>
          </a:xfrm>
        </p:grpSpPr>
        <p:sp>
          <p:nvSpPr>
            <p:cNvPr id="4" name="Freeform 4"/>
            <p:cNvSpPr/>
            <p:nvPr/>
          </p:nvSpPr>
          <p:spPr>
            <a:xfrm>
              <a:off x="0" y="0"/>
              <a:ext cx="2704214" cy="3562983"/>
            </a:xfrm>
            <a:custGeom>
              <a:avLst/>
              <a:gdLst/>
              <a:ahLst/>
              <a:cxnLst/>
              <a:rect l="l" t="t" r="r" b="b"/>
              <a:pathLst>
                <a:path w="2704214" h="3562983">
                  <a:moveTo>
                    <a:pt x="0" y="0"/>
                  </a:moveTo>
                  <a:lnTo>
                    <a:pt x="2704214" y="0"/>
                  </a:lnTo>
                  <a:lnTo>
                    <a:pt x="2704214" y="3562983"/>
                  </a:lnTo>
                  <a:lnTo>
                    <a:pt x="0" y="3562983"/>
                  </a:lnTo>
                  <a:close/>
                </a:path>
              </a:pathLst>
            </a:custGeom>
            <a:solidFill>
              <a:srgbClr val="00B0F0"/>
            </a:solidFill>
          </p:spPr>
          <p:txBody>
            <a:bodyPr/>
            <a:lstStyle/>
            <a:p>
              <a:endParaRPr lang="nb-NO"/>
            </a:p>
          </p:txBody>
        </p:sp>
      </p:grpSp>
      <p:pic>
        <p:nvPicPr>
          <p:cNvPr id="5" name="Picture 5"/>
          <p:cNvPicPr>
            <a:picLocks noChangeAspect="1"/>
          </p:cNvPicPr>
          <p:nvPr/>
        </p:nvPicPr>
        <p:blipFill>
          <a:blip r:embed="rId4"/>
          <a:srcRect/>
          <a:stretch>
            <a:fillRect/>
          </a:stretch>
        </p:blipFill>
        <p:spPr>
          <a:xfrm>
            <a:off x="7172162" y="8418562"/>
            <a:ext cx="1265002" cy="1382029"/>
          </a:xfrm>
          <a:prstGeom prst="rect">
            <a:avLst/>
          </a:prstGeom>
        </p:spPr>
      </p:pic>
      <p:sp>
        <p:nvSpPr>
          <p:cNvPr id="6" name="TextBox 6"/>
          <p:cNvSpPr txBox="1"/>
          <p:nvPr/>
        </p:nvSpPr>
        <p:spPr>
          <a:xfrm>
            <a:off x="1773663" y="3313412"/>
            <a:ext cx="6785978" cy="481330"/>
          </a:xfrm>
          <a:prstGeom prst="rect">
            <a:avLst/>
          </a:prstGeom>
        </p:spPr>
        <p:txBody>
          <a:bodyPr lIns="0" tIns="0" rIns="0" bIns="0" rtlCol="0" anchor="t">
            <a:spAutoFit/>
          </a:bodyPr>
          <a:lstStyle/>
          <a:p>
            <a:pPr>
              <a:lnSpc>
                <a:spcPts val="3919"/>
              </a:lnSpc>
              <a:spcBef>
                <a:spcPct val="0"/>
              </a:spcBef>
            </a:pPr>
            <a:endParaRPr/>
          </a:p>
        </p:txBody>
      </p:sp>
      <p:sp>
        <p:nvSpPr>
          <p:cNvPr id="7" name="TextBox 7"/>
          <p:cNvSpPr txBox="1"/>
          <p:nvPr/>
        </p:nvSpPr>
        <p:spPr>
          <a:xfrm>
            <a:off x="4469397" y="9513268"/>
            <a:ext cx="2189114" cy="273685"/>
          </a:xfrm>
          <a:prstGeom prst="rect">
            <a:avLst/>
          </a:prstGeom>
        </p:spPr>
        <p:txBody>
          <a:bodyPr lIns="0" tIns="0" rIns="0" bIns="0" rtlCol="0" anchor="t">
            <a:spAutoFit/>
          </a:bodyPr>
          <a:lstStyle/>
          <a:p>
            <a:pPr marL="0" lvl="0" indent="0">
              <a:lnSpc>
                <a:spcPts val="2239"/>
              </a:lnSpc>
              <a:spcBef>
                <a:spcPct val="0"/>
              </a:spcBef>
            </a:pPr>
            <a:endParaRPr/>
          </a:p>
        </p:txBody>
      </p:sp>
      <p:sp>
        <p:nvSpPr>
          <p:cNvPr id="8" name="AutoShape 8"/>
          <p:cNvSpPr/>
          <p:nvPr/>
        </p:nvSpPr>
        <p:spPr>
          <a:xfrm flipV="1">
            <a:off x="8922898" y="0"/>
            <a:ext cx="0" cy="11013861"/>
          </a:xfrm>
          <a:prstGeom prst="line">
            <a:avLst/>
          </a:prstGeom>
          <a:ln w="200025" cap="flat">
            <a:solidFill>
              <a:srgbClr val="FFFFFF"/>
            </a:solidFill>
            <a:prstDash val="solid"/>
            <a:headEnd type="none" w="sm" len="sm"/>
            <a:tailEnd type="none" w="sm" len="sm"/>
          </a:ln>
        </p:spPr>
        <p:txBody>
          <a:bodyPr/>
          <a:lstStyle/>
          <a:p>
            <a:endParaRPr lang="nb-NO"/>
          </a:p>
        </p:txBody>
      </p:sp>
      <p:sp>
        <p:nvSpPr>
          <p:cNvPr id="9" name="AutoShape 9"/>
          <p:cNvSpPr/>
          <p:nvPr/>
        </p:nvSpPr>
        <p:spPr>
          <a:xfrm flipV="1">
            <a:off x="1128712" y="0"/>
            <a:ext cx="0" cy="11013861"/>
          </a:xfrm>
          <a:prstGeom prst="line">
            <a:avLst/>
          </a:prstGeom>
          <a:ln w="200025" cap="flat">
            <a:solidFill>
              <a:srgbClr val="FFFFFF"/>
            </a:solidFill>
            <a:prstDash val="solid"/>
            <a:headEnd type="none" w="sm" len="sm"/>
            <a:tailEnd type="none" w="sm" len="sm"/>
          </a:ln>
        </p:spPr>
        <p:txBody>
          <a:bodyPr/>
          <a:lstStyle/>
          <a:p>
            <a:endParaRPr lang="nb-NO"/>
          </a:p>
        </p:txBody>
      </p:sp>
      <p:grpSp>
        <p:nvGrpSpPr>
          <p:cNvPr id="10" name="Group 10"/>
          <p:cNvGrpSpPr/>
          <p:nvPr/>
        </p:nvGrpSpPr>
        <p:grpSpPr>
          <a:xfrm>
            <a:off x="1625198" y="3871355"/>
            <a:ext cx="6785977" cy="3356800"/>
            <a:chOff x="-93980" y="-19184"/>
            <a:chExt cx="9047970" cy="4475734"/>
          </a:xfrm>
        </p:grpSpPr>
        <p:sp>
          <p:nvSpPr>
            <p:cNvPr id="12" name="TextBox 12"/>
            <p:cNvSpPr txBox="1"/>
            <p:nvPr/>
          </p:nvSpPr>
          <p:spPr>
            <a:xfrm>
              <a:off x="-93980" y="-19184"/>
              <a:ext cx="9047970" cy="3712127"/>
            </a:xfrm>
            <a:prstGeom prst="rect">
              <a:avLst/>
            </a:prstGeom>
          </p:spPr>
          <p:txBody>
            <a:bodyPr lIns="0" tIns="0" rIns="0" bIns="0" rtlCol="0" anchor="t">
              <a:spAutoFit/>
            </a:bodyPr>
            <a:lstStyle/>
            <a:p>
              <a:pPr>
                <a:lnSpc>
                  <a:spcPts val="11400"/>
                </a:lnSpc>
              </a:pPr>
              <a:r>
                <a:rPr lang="nb-NO" sz="4800" dirty="0">
                  <a:solidFill>
                    <a:srgbClr val="FFFFFF"/>
                  </a:solidFill>
                  <a:latin typeface="Alegreya Sans Black"/>
                </a:rPr>
                <a:t>EN INTRODUKSJON TIL</a:t>
              </a:r>
              <a:br>
                <a:rPr lang="nb-NO" sz="4800" dirty="0">
                  <a:solidFill>
                    <a:srgbClr val="FFFFFF"/>
                  </a:solidFill>
                  <a:latin typeface="Alegreya Sans Black"/>
                </a:rPr>
              </a:br>
              <a:r>
                <a:rPr lang="nb-NO" sz="8800" dirty="0">
                  <a:solidFill>
                    <a:srgbClr val="FFFFFF"/>
                  </a:solidFill>
                  <a:latin typeface="Alegreya Sans Black"/>
                </a:rPr>
                <a:t>FAIRTRADE</a:t>
              </a:r>
              <a:endParaRPr lang="nb-NO" sz="8800" dirty="0">
                <a:solidFill>
                  <a:srgbClr val="FFFFFF"/>
                </a:solidFill>
                <a:latin typeface="Alegreya Sans Black" panose="00000A00000000000000" pitchFamily="2" charset="0"/>
              </a:endParaRPr>
            </a:p>
          </p:txBody>
        </p:sp>
        <p:sp>
          <p:nvSpPr>
            <p:cNvPr id="13" name="AutoShape 13"/>
            <p:cNvSpPr/>
            <p:nvPr/>
          </p:nvSpPr>
          <p:spPr>
            <a:xfrm>
              <a:off x="103739" y="4456550"/>
              <a:ext cx="6644831" cy="0"/>
            </a:xfrm>
            <a:prstGeom prst="line">
              <a:avLst/>
            </a:prstGeom>
            <a:ln w="139700" cap="flat">
              <a:solidFill>
                <a:srgbClr val="FFFFFF"/>
              </a:solidFill>
              <a:prstDash val="solid"/>
              <a:headEnd type="none" w="sm" len="sm"/>
              <a:tailEnd type="none" w="sm" len="sm"/>
            </a:ln>
          </p:spPr>
          <p:txBody>
            <a:bodyPr/>
            <a:lstStyle/>
            <a:p>
              <a:endParaRPr lang="nb-NO"/>
            </a:p>
          </p:txBody>
        </p:sp>
      </p:grpSp>
      <p:sp>
        <p:nvSpPr>
          <p:cNvPr id="14" name="TextBox 14"/>
          <p:cNvSpPr txBox="1"/>
          <p:nvPr/>
        </p:nvSpPr>
        <p:spPr>
          <a:xfrm>
            <a:off x="14820415" y="9562798"/>
            <a:ext cx="2614455" cy="448310"/>
          </a:xfrm>
          <a:prstGeom prst="rect">
            <a:avLst/>
          </a:prstGeom>
        </p:spPr>
        <p:txBody>
          <a:bodyPr lIns="0" tIns="0" rIns="0" bIns="0" rtlCol="0" anchor="t">
            <a:spAutoFit/>
          </a:bodyPr>
          <a:lstStyle/>
          <a:p>
            <a:pPr algn="ctr">
              <a:lnSpc>
                <a:spcPts val="3640"/>
              </a:lnSpc>
            </a:pPr>
            <a:r>
              <a:rPr lang="en-US" sz="2600" dirty="0">
                <a:solidFill>
                  <a:srgbClr val="0FC0FC"/>
                </a:solidFill>
                <a:latin typeface="Exo 2 Bold"/>
              </a:rPr>
              <a:t>The future is fair</a:t>
            </a:r>
          </a:p>
        </p:txBody>
      </p:sp>
      <p:sp>
        <p:nvSpPr>
          <p:cNvPr id="15" name="TextBox 14">
            <a:extLst>
              <a:ext uri="{FF2B5EF4-FFF2-40B4-BE49-F238E27FC236}">
                <a16:creationId xmlns:a16="http://schemas.microsoft.com/office/drawing/2014/main" id="{5581537E-8139-E0DD-302F-8AD8022B2B7E}"/>
              </a:ext>
            </a:extLst>
          </p:cNvPr>
          <p:cNvSpPr txBox="1"/>
          <p:nvPr/>
        </p:nvSpPr>
        <p:spPr>
          <a:xfrm>
            <a:off x="1640123" y="8875441"/>
            <a:ext cx="6785978" cy="923330"/>
          </a:xfrm>
          <a:prstGeom prst="rect">
            <a:avLst/>
          </a:prstGeom>
        </p:spPr>
        <p:txBody>
          <a:bodyPr wrap="square" lIns="0" tIns="0" rIns="0" bIns="0" rtlCol="0" anchor="t">
            <a:spAutoFit/>
          </a:bodyPr>
          <a:lstStyle/>
          <a:p>
            <a:r>
              <a:rPr lang="nb-NO" sz="2000" dirty="0">
                <a:solidFill>
                  <a:schemeClr val="bg1"/>
                </a:solidFill>
                <a:latin typeface="Exo 2"/>
              </a:rPr>
              <a:t>Kristin  Oishi</a:t>
            </a:r>
            <a:br>
              <a:rPr lang="nb-NO" sz="2000" dirty="0">
                <a:latin typeface="Exo 2" panose="00000500000000000000" pitchFamily="50" charset="0"/>
              </a:rPr>
            </a:br>
            <a:r>
              <a:rPr lang="nb-NO" sz="2000" dirty="0">
                <a:solidFill>
                  <a:schemeClr val="bg1"/>
                </a:solidFill>
                <a:latin typeface="Exo 2"/>
              </a:rPr>
              <a:t>Senior </a:t>
            </a:r>
            <a:r>
              <a:rPr lang="nb-NO" sz="2000" dirty="0" err="1">
                <a:solidFill>
                  <a:schemeClr val="bg1"/>
                </a:solidFill>
                <a:latin typeface="Exo 2"/>
              </a:rPr>
              <a:t>Bærekraftsrådgiver</a:t>
            </a:r>
            <a:br>
              <a:rPr lang="nb-NO" sz="2000" dirty="0">
                <a:latin typeface="Exo 2" panose="00000500000000000000" pitchFamily="50" charset="0"/>
              </a:rPr>
            </a:br>
            <a:r>
              <a:rPr lang="nb-NO" sz="2000" dirty="0">
                <a:solidFill>
                  <a:schemeClr val="bg1"/>
                </a:solidFill>
                <a:latin typeface="Exo 2"/>
              </a:rPr>
              <a:t>Fairtrade Norge</a:t>
            </a:r>
          </a:p>
        </p:txBody>
      </p:sp>
      <p:sp>
        <p:nvSpPr>
          <p:cNvPr id="19" name="TekstSylinder 18">
            <a:extLst>
              <a:ext uri="{FF2B5EF4-FFF2-40B4-BE49-F238E27FC236}">
                <a16:creationId xmlns:a16="http://schemas.microsoft.com/office/drawing/2014/main" id="{EF5DA64B-488A-567E-12BB-E5674A542E40}"/>
              </a:ext>
            </a:extLst>
          </p:cNvPr>
          <p:cNvSpPr txBox="1"/>
          <p:nvPr/>
        </p:nvSpPr>
        <p:spPr>
          <a:xfrm>
            <a:off x="1771865" y="315681"/>
            <a:ext cx="7117281" cy="523220"/>
          </a:xfrm>
          <a:prstGeom prst="rect">
            <a:avLst/>
          </a:prstGeom>
          <a:noFill/>
        </p:spPr>
        <p:txBody>
          <a:bodyPr wrap="square" lIns="91440" tIns="45720" rIns="91440" bIns="45720" rtlCol="0" anchor="t">
            <a:spAutoFit/>
          </a:bodyPr>
          <a:lstStyle/>
          <a:p>
            <a:r>
              <a:rPr lang="nb-NO" sz="2800" dirty="0">
                <a:solidFill>
                  <a:schemeClr val="bg1"/>
                </a:solidFill>
                <a:latin typeface="Exo 2"/>
              </a:rPr>
              <a:t>Fairtrade-uka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93569" y="257761"/>
            <a:ext cx="4538934" cy="4679530"/>
            <a:chOff x="0" y="0"/>
            <a:chExt cx="1195439" cy="1232469"/>
          </a:xfrm>
        </p:grpSpPr>
        <p:sp>
          <p:nvSpPr>
            <p:cNvPr id="3" name="Freeform 3"/>
            <p:cNvSpPr/>
            <p:nvPr/>
          </p:nvSpPr>
          <p:spPr>
            <a:xfrm>
              <a:off x="0" y="0"/>
              <a:ext cx="1195439" cy="1232469"/>
            </a:xfrm>
            <a:custGeom>
              <a:avLst/>
              <a:gdLst/>
              <a:ahLst/>
              <a:cxnLst/>
              <a:rect l="l" t="t" r="r" b="b"/>
              <a:pathLst>
                <a:path w="1195439" h="1232469">
                  <a:moveTo>
                    <a:pt x="0" y="0"/>
                  </a:moveTo>
                  <a:lnTo>
                    <a:pt x="1195439" y="0"/>
                  </a:lnTo>
                  <a:lnTo>
                    <a:pt x="1195439" y="1232469"/>
                  </a:lnTo>
                  <a:lnTo>
                    <a:pt x="0" y="1232469"/>
                  </a:lnTo>
                  <a:close/>
                </a:path>
              </a:pathLst>
            </a:custGeom>
            <a:solidFill>
              <a:srgbClr val="FF4571"/>
            </a:solidFill>
          </p:spPr>
          <p:txBody>
            <a:bodyPr/>
            <a:lstStyle/>
            <a:p>
              <a:endParaRPr lang="nb-NO"/>
            </a:p>
          </p:txBody>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5" name="Picture 5"/>
          <p:cNvPicPr>
            <a:picLocks noChangeAspect="1"/>
          </p:cNvPicPr>
          <p:nvPr/>
        </p:nvPicPr>
        <p:blipFill>
          <a:blip r:embed="rId3"/>
          <a:srcRect l="19044" r="19044"/>
          <a:stretch>
            <a:fillRect/>
          </a:stretch>
        </p:blipFill>
        <p:spPr>
          <a:xfrm>
            <a:off x="8693569" y="5143500"/>
            <a:ext cx="4538934" cy="4890426"/>
          </a:xfrm>
          <a:prstGeom prst="rect">
            <a:avLst/>
          </a:prstGeom>
        </p:spPr>
      </p:pic>
      <p:grpSp>
        <p:nvGrpSpPr>
          <p:cNvPr id="7" name="Group 7"/>
          <p:cNvGrpSpPr/>
          <p:nvPr/>
        </p:nvGrpSpPr>
        <p:grpSpPr>
          <a:xfrm>
            <a:off x="13466831" y="5143500"/>
            <a:ext cx="4585799" cy="4890426"/>
            <a:chOff x="0" y="0"/>
            <a:chExt cx="1207783" cy="1288013"/>
          </a:xfrm>
        </p:grpSpPr>
        <p:sp>
          <p:nvSpPr>
            <p:cNvPr id="8" name="Freeform 8"/>
            <p:cNvSpPr/>
            <p:nvPr/>
          </p:nvSpPr>
          <p:spPr>
            <a:xfrm>
              <a:off x="0" y="0"/>
              <a:ext cx="1207783" cy="1288013"/>
            </a:xfrm>
            <a:custGeom>
              <a:avLst/>
              <a:gdLst/>
              <a:ahLst/>
              <a:cxnLst/>
              <a:rect l="l" t="t" r="r" b="b"/>
              <a:pathLst>
                <a:path w="1207783" h="1288013">
                  <a:moveTo>
                    <a:pt x="0" y="0"/>
                  </a:moveTo>
                  <a:lnTo>
                    <a:pt x="1207783" y="0"/>
                  </a:lnTo>
                  <a:lnTo>
                    <a:pt x="1207783" y="1288013"/>
                  </a:lnTo>
                  <a:lnTo>
                    <a:pt x="0" y="1288013"/>
                  </a:lnTo>
                  <a:close/>
                </a:path>
              </a:pathLst>
            </a:custGeom>
            <a:solidFill>
              <a:srgbClr val="0FC0FC"/>
            </a:solidFill>
          </p:spPr>
          <p:txBody>
            <a:bodyPr/>
            <a:lstStyle/>
            <a:p>
              <a:endParaRPr lang="nb-NO"/>
            </a:p>
          </p:txBody>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sp>
        <p:nvSpPr>
          <p:cNvPr id="11" name="TextBox 11"/>
          <p:cNvSpPr txBox="1"/>
          <p:nvPr/>
        </p:nvSpPr>
        <p:spPr>
          <a:xfrm>
            <a:off x="1028700" y="1716275"/>
            <a:ext cx="7426744" cy="2205732"/>
          </a:xfrm>
          <a:prstGeom prst="rect">
            <a:avLst/>
          </a:prstGeom>
        </p:spPr>
        <p:txBody>
          <a:bodyPr lIns="0" tIns="0" rIns="0" bIns="0" rtlCol="0" anchor="t">
            <a:spAutoFit/>
          </a:bodyPr>
          <a:lstStyle/>
          <a:p>
            <a:pPr>
              <a:lnSpc>
                <a:spcPts val="8639"/>
              </a:lnSpc>
            </a:pPr>
            <a:r>
              <a:rPr lang="en-US" sz="7200" err="1">
                <a:solidFill>
                  <a:srgbClr val="FF4571"/>
                </a:solidFill>
                <a:latin typeface="Exo 2 Bold" pitchFamily="2" charset="0"/>
              </a:rPr>
              <a:t>Grønt</a:t>
            </a:r>
            <a:r>
              <a:rPr lang="en-US" sz="7200">
                <a:solidFill>
                  <a:srgbClr val="FF4571"/>
                </a:solidFill>
                <a:latin typeface="Exo 2 Bold" pitchFamily="2" charset="0"/>
              </a:rPr>
              <a:t> </a:t>
            </a:r>
            <a:r>
              <a:rPr lang="en-US" sz="7200" err="1">
                <a:solidFill>
                  <a:srgbClr val="FF4571"/>
                </a:solidFill>
                <a:latin typeface="Exo 2 Bold" pitchFamily="2" charset="0"/>
              </a:rPr>
              <a:t>alene</a:t>
            </a:r>
            <a:r>
              <a:rPr lang="en-US" sz="7200">
                <a:solidFill>
                  <a:srgbClr val="FF4571"/>
                </a:solidFill>
                <a:latin typeface="Exo 2 Bold" pitchFamily="2" charset="0"/>
              </a:rPr>
              <a:t> er </a:t>
            </a:r>
            <a:r>
              <a:rPr lang="en-US" sz="7200" err="1">
                <a:solidFill>
                  <a:srgbClr val="FF4571"/>
                </a:solidFill>
                <a:latin typeface="Exo 2 Bold" pitchFamily="2" charset="0"/>
              </a:rPr>
              <a:t>ikke</a:t>
            </a:r>
            <a:r>
              <a:rPr lang="en-US" sz="7200">
                <a:solidFill>
                  <a:srgbClr val="FF4571"/>
                </a:solidFill>
                <a:latin typeface="Exo 2 Bold" pitchFamily="2" charset="0"/>
              </a:rPr>
              <a:t> </a:t>
            </a:r>
            <a:r>
              <a:rPr lang="en-US" sz="7200" err="1">
                <a:solidFill>
                  <a:srgbClr val="FF4571"/>
                </a:solidFill>
                <a:latin typeface="Exo 2 Bold" pitchFamily="2" charset="0"/>
              </a:rPr>
              <a:t>bærekraftig</a:t>
            </a:r>
            <a:endParaRPr lang="en-US" sz="7200">
              <a:solidFill>
                <a:srgbClr val="FF4571"/>
              </a:solidFill>
              <a:latin typeface="Exo 2 Bold" pitchFamily="2" charset="0"/>
            </a:endParaRPr>
          </a:p>
        </p:txBody>
      </p:sp>
      <p:sp>
        <p:nvSpPr>
          <p:cNvPr id="12" name="TextBox 12"/>
          <p:cNvSpPr txBox="1"/>
          <p:nvPr/>
        </p:nvSpPr>
        <p:spPr>
          <a:xfrm>
            <a:off x="1493578" y="4638418"/>
            <a:ext cx="6961860" cy="2975173"/>
          </a:xfrm>
          <a:prstGeom prst="rect">
            <a:avLst/>
          </a:prstGeom>
        </p:spPr>
        <p:txBody>
          <a:bodyPr wrap="square" lIns="0" tIns="0" rIns="0" bIns="0" rtlCol="0" anchor="t">
            <a:spAutoFit/>
          </a:bodyPr>
          <a:lstStyle/>
          <a:p>
            <a:pPr>
              <a:lnSpc>
                <a:spcPts val="2947"/>
              </a:lnSpc>
            </a:pPr>
            <a:r>
              <a:rPr lang="nb-NO" sz="2800" dirty="0">
                <a:solidFill>
                  <a:srgbClr val="000000"/>
                </a:solidFill>
                <a:latin typeface="Exo 2 Bold" pitchFamily="2" charset="0"/>
              </a:rPr>
              <a:t>En grønn omstilling er helt essensielt for en bærekraftig fremtid. Men en grønn omstilling alene er ikke tilstrekkelig.</a:t>
            </a:r>
            <a:br>
              <a:rPr lang="nb-NO" sz="2800" dirty="0">
                <a:solidFill>
                  <a:srgbClr val="000000"/>
                </a:solidFill>
                <a:latin typeface="Exo 2 Bold" pitchFamily="2" charset="0"/>
              </a:rPr>
            </a:br>
            <a:endParaRPr lang="nb-NO" sz="2800" dirty="0">
              <a:solidFill>
                <a:srgbClr val="000000"/>
              </a:solidFill>
              <a:latin typeface="Exo 2 Bold" pitchFamily="2" charset="0"/>
            </a:endParaRPr>
          </a:p>
          <a:p>
            <a:pPr>
              <a:lnSpc>
                <a:spcPts val="2947"/>
              </a:lnSpc>
            </a:pPr>
            <a:r>
              <a:rPr lang="nb-NO" sz="2800" dirty="0">
                <a:solidFill>
                  <a:srgbClr val="000000"/>
                </a:solidFill>
                <a:latin typeface="Exo 2 Bold" pitchFamily="2" charset="0"/>
              </a:rPr>
              <a:t>Det er nødvendig med en helhetlig tilnærming som inkluderer sosiale rettigheter, økonomisk rettferdighet, og ansvarlig ressursforvaltning.</a:t>
            </a:r>
            <a:endParaRPr lang="en-US" sz="2800" dirty="0">
              <a:solidFill>
                <a:srgbClr val="000000"/>
              </a:solidFill>
              <a:latin typeface="Exo 2 Bold" pitchFamily="2" charset="0"/>
            </a:endParaRPr>
          </a:p>
        </p:txBody>
      </p:sp>
      <p:sp>
        <p:nvSpPr>
          <p:cNvPr id="14" name="AutoShape 14"/>
          <p:cNvSpPr/>
          <p:nvPr/>
        </p:nvSpPr>
        <p:spPr>
          <a:xfrm flipH="1" flipV="1">
            <a:off x="1143000" y="4610099"/>
            <a:ext cx="0" cy="3034379"/>
          </a:xfrm>
          <a:prstGeom prst="line">
            <a:avLst/>
          </a:prstGeom>
          <a:ln w="95250" cap="flat">
            <a:solidFill>
              <a:srgbClr val="FF4571"/>
            </a:solidFill>
            <a:prstDash val="solid"/>
            <a:headEnd type="none" w="sm" len="sm"/>
            <a:tailEnd type="none" w="sm" len="sm"/>
          </a:ln>
        </p:spPr>
        <p:txBody>
          <a:bodyPr/>
          <a:lstStyle/>
          <a:p>
            <a:endParaRPr lang="nb-NO"/>
          </a:p>
        </p:txBody>
      </p:sp>
      <p:pic>
        <p:nvPicPr>
          <p:cNvPr id="15" name="Picture 15"/>
          <p:cNvPicPr>
            <a:picLocks noChangeAspect="1"/>
          </p:cNvPicPr>
          <p:nvPr/>
        </p:nvPicPr>
        <p:blipFill>
          <a:blip r:embed="rId4"/>
          <a:srcRect/>
          <a:stretch>
            <a:fillRect/>
          </a:stretch>
        </p:blipFill>
        <p:spPr>
          <a:xfrm>
            <a:off x="412423" y="8701825"/>
            <a:ext cx="1232555" cy="1332100"/>
          </a:xfrm>
          <a:prstGeom prst="rect">
            <a:avLst/>
          </a:prstGeom>
        </p:spPr>
      </p:pic>
      <p:sp>
        <p:nvSpPr>
          <p:cNvPr id="17" name="TextBox 17"/>
          <p:cNvSpPr txBox="1"/>
          <p:nvPr/>
        </p:nvSpPr>
        <p:spPr>
          <a:xfrm>
            <a:off x="823271" y="541624"/>
            <a:ext cx="5579637" cy="235744"/>
          </a:xfrm>
          <a:prstGeom prst="rect">
            <a:avLst/>
          </a:prstGeom>
        </p:spPr>
        <p:txBody>
          <a:bodyPr lIns="0" tIns="0" rIns="0" bIns="0" rtlCol="0" anchor="t">
            <a:spAutoFit/>
          </a:bodyPr>
          <a:lstStyle/>
          <a:p>
            <a:pPr>
              <a:lnSpc>
                <a:spcPts val="1800"/>
              </a:lnSpc>
            </a:pPr>
            <a:r>
              <a:rPr lang="en-US" sz="1500">
                <a:solidFill>
                  <a:srgbClr val="000000"/>
                </a:solidFill>
                <a:latin typeface="Exo 2 1"/>
              </a:rPr>
              <a:t> </a:t>
            </a:r>
            <a:r>
              <a:rPr lang="en-US" sz="1500">
                <a:latin typeface="Exo 2 1"/>
              </a:rPr>
              <a:t>Fairtrade | The future is fair</a:t>
            </a:r>
          </a:p>
        </p:txBody>
      </p:sp>
      <p:pic>
        <p:nvPicPr>
          <p:cNvPr id="22" name="Picture 6">
            <a:extLst>
              <a:ext uri="{FF2B5EF4-FFF2-40B4-BE49-F238E27FC236}">
                <a16:creationId xmlns:a16="http://schemas.microsoft.com/office/drawing/2014/main" id="{3BBC98B5-F60A-073A-A537-0BC4E6279482}"/>
              </a:ext>
            </a:extLst>
          </p:cNvPr>
          <p:cNvPicPr>
            <a:picLocks noChangeAspect="1"/>
          </p:cNvPicPr>
          <p:nvPr/>
        </p:nvPicPr>
        <p:blipFill>
          <a:blip r:embed="rId5"/>
          <a:srcRect l="21563" r="20069" b="10711"/>
          <a:stretch>
            <a:fillRect/>
          </a:stretch>
        </p:blipFill>
        <p:spPr>
          <a:xfrm>
            <a:off x="13466831" y="266700"/>
            <a:ext cx="4585799" cy="4679530"/>
          </a:xfrm>
          <a:prstGeom prst="rect">
            <a:avLst/>
          </a:prstGeom>
        </p:spPr>
      </p:pic>
      <p:sp>
        <p:nvSpPr>
          <p:cNvPr id="27" name="TextBox 14">
            <a:extLst>
              <a:ext uri="{FF2B5EF4-FFF2-40B4-BE49-F238E27FC236}">
                <a16:creationId xmlns:a16="http://schemas.microsoft.com/office/drawing/2014/main" id="{089548ED-8517-DD57-6AD0-5746D66A4D80}"/>
              </a:ext>
            </a:extLst>
          </p:cNvPr>
          <p:cNvSpPr txBox="1"/>
          <p:nvPr/>
        </p:nvSpPr>
        <p:spPr>
          <a:xfrm>
            <a:off x="13743130" y="7320915"/>
            <a:ext cx="4544870" cy="1269578"/>
          </a:xfrm>
          <a:prstGeom prst="rect">
            <a:avLst/>
          </a:prstGeom>
        </p:spPr>
        <p:txBody>
          <a:bodyPr lIns="0" tIns="0" rIns="0" bIns="0" rtlCol="0" anchor="t">
            <a:spAutoFit/>
          </a:bodyPr>
          <a:lstStyle/>
          <a:p>
            <a:pPr>
              <a:lnSpc>
                <a:spcPts val="3270"/>
              </a:lnSpc>
            </a:pPr>
            <a:r>
              <a:rPr lang="en-US" sz="3000" err="1">
                <a:solidFill>
                  <a:srgbClr val="FFFFFF"/>
                </a:solidFill>
                <a:latin typeface="Exo 2 Bold"/>
              </a:rPr>
              <a:t>mennesker</a:t>
            </a:r>
            <a:r>
              <a:rPr lang="en-US" sz="3000">
                <a:solidFill>
                  <a:srgbClr val="FFFFFF"/>
                </a:solidFill>
                <a:latin typeface="Exo 2 Bold"/>
              </a:rPr>
              <a:t> i </a:t>
            </a:r>
            <a:r>
              <a:rPr lang="en-US" sz="3000" err="1">
                <a:solidFill>
                  <a:srgbClr val="FFFFFF"/>
                </a:solidFill>
                <a:latin typeface="Exo 2 Bold"/>
              </a:rPr>
              <a:t>verden</a:t>
            </a:r>
            <a:r>
              <a:rPr lang="en-US" sz="3000">
                <a:solidFill>
                  <a:srgbClr val="FFFFFF"/>
                </a:solidFill>
                <a:latin typeface="Exo 2 Bold"/>
              </a:rPr>
              <a:t> </a:t>
            </a:r>
            <a:br>
              <a:rPr lang="en-US" sz="3000">
                <a:solidFill>
                  <a:srgbClr val="FFFFFF"/>
                </a:solidFill>
                <a:latin typeface="Exo 2 Bold"/>
              </a:rPr>
            </a:br>
            <a:r>
              <a:rPr lang="en-US" sz="3000">
                <a:solidFill>
                  <a:srgbClr val="FFFFFF"/>
                </a:solidFill>
                <a:latin typeface="Exo 2 Bold"/>
              </a:rPr>
              <a:t>lever i </a:t>
            </a:r>
            <a:r>
              <a:rPr lang="en-US" sz="3000" err="1">
                <a:solidFill>
                  <a:srgbClr val="FFFFFF"/>
                </a:solidFill>
                <a:latin typeface="Exo 2 Bold"/>
              </a:rPr>
              <a:t>ekstrem</a:t>
            </a:r>
            <a:r>
              <a:rPr lang="en-US" sz="3000">
                <a:solidFill>
                  <a:srgbClr val="FFFFFF"/>
                </a:solidFill>
                <a:latin typeface="Exo 2 Bold"/>
              </a:rPr>
              <a:t> </a:t>
            </a:r>
            <a:r>
              <a:rPr lang="en-US" sz="3000" err="1">
                <a:solidFill>
                  <a:srgbClr val="FFFFFF"/>
                </a:solidFill>
                <a:latin typeface="Exo 2 Bold"/>
              </a:rPr>
              <a:t>fattigdom</a:t>
            </a:r>
            <a:endParaRPr lang="en-US" sz="3000">
              <a:solidFill>
                <a:srgbClr val="FFFFFF"/>
              </a:solidFill>
              <a:latin typeface="Exo 2 Bold"/>
            </a:endParaRPr>
          </a:p>
        </p:txBody>
      </p:sp>
      <p:sp>
        <p:nvSpPr>
          <p:cNvPr id="28" name="TextBox 21">
            <a:extLst>
              <a:ext uri="{FF2B5EF4-FFF2-40B4-BE49-F238E27FC236}">
                <a16:creationId xmlns:a16="http://schemas.microsoft.com/office/drawing/2014/main" id="{43FC506D-1EEA-8D16-8308-F9B274518EC0}"/>
              </a:ext>
            </a:extLst>
          </p:cNvPr>
          <p:cNvSpPr txBox="1"/>
          <p:nvPr/>
        </p:nvSpPr>
        <p:spPr>
          <a:xfrm>
            <a:off x="13743130" y="6297342"/>
            <a:ext cx="4544870" cy="915635"/>
          </a:xfrm>
          <a:prstGeom prst="rect">
            <a:avLst/>
          </a:prstGeom>
        </p:spPr>
        <p:txBody>
          <a:bodyPr lIns="0" tIns="0" rIns="0" bIns="0" rtlCol="0" anchor="t">
            <a:spAutoFit/>
          </a:bodyPr>
          <a:lstStyle/>
          <a:p>
            <a:pPr>
              <a:lnSpc>
                <a:spcPts val="8040"/>
              </a:lnSpc>
            </a:pPr>
            <a:r>
              <a:rPr lang="en-US" sz="6000">
                <a:solidFill>
                  <a:srgbClr val="FFFFFF"/>
                </a:solidFill>
                <a:latin typeface="Exo 2 Bold"/>
              </a:rPr>
              <a:t>706 mill</a:t>
            </a:r>
          </a:p>
        </p:txBody>
      </p:sp>
      <p:pic>
        <p:nvPicPr>
          <p:cNvPr id="6" name="Picture 10">
            <a:extLst>
              <a:ext uri="{FF2B5EF4-FFF2-40B4-BE49-F238E27FC236}">
                <a16:creationId xmlns:a16="http://schemas.microsoft.com/office/drawing/2014/main" id="{9138537F-AC70-7D8A-39E4-9F12E27EE394}"/>
              </a:ext>
            </a:extLst>
          </p:cNvPr>
          <p:cNvPicPr>
            <a:picLocks noChangeAspect="1"/>
          </p:cNvPicPr>
          <p:nvPr/>
        </p:nvPicPr>
        <p:blipFill>
          <a:blip r:embed="rId6"/>
          <a:srcRect/>
          <a:stretch>
            <a:fillRect/>
          </a:stretch>
        </p:blipFill>
        <p:spPr>
          <a:xfrm>
            <a:off x="8864218" y="541624"/>
            <a:ext cx="4197636" cy="4197636"/>
          </a:xfrm>
          <a:prstGeom prst="rect">
            <a:avLst/>
          </a:prstGeom>
        </p:spPr>
      </p:pic>
    </p:spTree>
    <p:extLst>
      <p:ext uri="{BB962C8B-B14F-4D97-AF65-F5344CB8AC3E}">
        <p14:creationId xmlns:p14="http://schemas.microsoft.com/office/powerpoint/2010/main" val="3402057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03044B3C-8DE1-70A5-1118-88140B6D9FA4}"/>
              </a:ext>
            </a:extLst>
          </p:cNvPr>
          <p:cNvPicPr>
            <a:picLocks noChangeAspect="1"/>
          </p:cNvPicPr>
          <p:nvPr/>
        </p:nvPicPr>
        <p:blipFill>
          <a:blip r:embed="rId3"/>
          <a:stretch>
            <a:fillRect/>
          </a:stretch>
        </p:blipFill>
        <p:spPr>
          <a:xfrm>
            <a:off x="17145000" y="9164155"/>
            <a:ext cx="1143000" cy="1122848"/>
          </a:xfrm>
          <a:prstGeom prst="rect">
            <a:avLst/>
          </a:prstGeom>
        </p:spPr>
      </p:pic>
      <p:sp>
        <p:nvSpPr>
          <p:cNvPr id="5" name="Google Shape;141;p23">
            <a:extLst>
              <a:ext uri="{FF2B5EF4-FFF2-40B4-BE49-F238E27FC236}">
                <a16:creationId xmlns:a16="http://schemas.microsoft.com/office/drawing/2014/main" id="{C3F9C2AD-DC9D-E8D6-4079-4694D01D1D23}"/>
              </a:ext>
            </a:extLst>
          </p:cNvPr>
          <p:cNvSpPr/>
          <p:nvPr/>
        </p:nvSpPr>
        <p:spPr>
          <a:xfrm>
            <a:off x="12030709" y="1711767"/>
            <a:ext cx="5154095" cy="8072279"/>
          </a:xfrm>
          <a:prstGeom prst="rect">
            <a:avLst/>
          </a:prstGeom>
          <a:solidFill>
            <a:srgbClr val="0FC0FC"/>
          </a:solidFill>
          <a:ln>
            <a:noFill/>
          </a:ln>
        </p:spPr>
        <p:txBody>
          <a:bodyPr spcFirstLastPara="1" wrap="square" lIns="182850" tIns="182850" rIns="182850" bIns="182850" anchor="t" anchorCtr="0">
            <a:noAutofit/>
          </a:bodyPr>
          <a:lstStyle/>
          <a:p>
            <a:pPr algn="ctr" defTabSz="1371669">
              <a:buSzPts val="1800"/>
              <a:defRPr/>
            </a:pPr>
            <a:endParaRPr lang="en-SG" sz="2250">
              <a:solidFill>
                <a:prstClr val="black"/>
              </a:solidFill>
              <a:latin typeface="Exo 2"/>
            </a:endParaRPr>
          </a:p>
        </p:txBody>
      </p:sp>
      <p:sp>
        <p:nvSpPr>
          <p:cNvPr id="6" name="Google Shape;143;p23">
            <a:extLst>
              <a:ext uri="{FF2B5EF4-FFF2-40B4-BE49-F238E27FC236}">
                <a16:creationId xmlns:a16="http://schemas.microsoft.com/office/drawing/2014/main" id="{B00BA7B7-31FA-D871-F5E0-06FF7BF1DE63}"/>
              </a:ext>
            </a:extLst>
          </p:cNvPr>
          <p:cNvSpPr/>
          <p:nvPr/>
        </p:nvSpPr>
        <p:spPr>
          <a:xfrm>
            <a:off x="6356519" y="1711764"/>
            <a:ext cx="5154095" cy="8072282"/>
          </a:xfrm>
          <a:prstGeom prst="rect">
            <a:avLst/>
          </a:prstGeom>
          <a:solidFill>
            <a:srgbClr val="D4FF47"/>
          </a:solidFill>
          <a:ln>
            <a:noFill/>
          </a:ln>
        </p:spPr>
        <p:txBody>
          <a:bodyPr spcFirstLastPara="1" wrap="square" lIns="182850" tIns="182850" rIns="182850" bIns="182850" anchor="t" anchorCtr="0">
            <a:noAutofit/>
          </a:bodyPr>
          <a:lstStyle/>
          <a:p>
            <a:pPr defTabSz="1371669">
              <a:spcBef>
                <a:spcPts val="1200"/>
              </a:spcBef>
              <a:defRPr/>
            </a:pPr>
            <a:endParaRPr lang="en-US" sz="2250" spc="-15">
              <a:solidFill>
                <a:prstClr val="black"/>
              </a:solidFill>
              <a:latin typeface="Exo 2"/>
            </a:endParaRPr>
          </a:p>
        </p:txBody>
      </p:sp>
      <p:sp>
        <p:nvSpPr>
          <p:cNvPr id="7" name="Google Shape;142;p23">
            <a:extLst>
              <a:ext uri="{FF2B5EF4-FFF2-40B4-BE49-F238E27FC236}">
                <a16:creationId xmlns:a16="http://schemas.microsoft.com/office/drawing/2014/main" id="{C5BF4725-31F9-829E-EF30-FC50F6DC22F0}"/>
              </a:ext>
            </a:extLst>
          </p:cNvPr>
          <p:cNvSpPr>
            <a:spLocks/>
          </p:cNvSpPr>
          <p:nvPr/>
        </p:nvSpPr>
        <p:spPr>
          <a:xfrm>
            <a:off x="723899" y="1697499"/>
            <a:ext cx="5154095" cy="8086547"/>
          </a:xfrm>
          <a:prstGeom prst="rect">
            <a:avLst/>
          </a:prstGeom>
          <a:solidFill>
            <a:srgbClr val="FF4571"/>
          </a:solidFill>
          <a:ln>
            <a:noFill/>
          </a:ln>
        </p:spPr>
        <p:txBody>
          <a:bodyPr spcFirstLastPara="1" wrap="square" lIns="182850" tIns="182850" rIns="182850" bIns="182850" anchor="t" anchorCtr="0">
            <a:noAutofit/>
          </a:bodyPr>
          <a:lstStyle/>
          <a:p>
            <a:pPr algn="ctr" defTabSz="1371669">
              <a:buSzPts val="1800"/>
              <a:defRPr/>
            </a:pPr>
            <a:endParaRPr lang="en-SG" sz="2250">
              <a:solidFill>
                <a:prstClr val="black"/>
              </a:solidFill>
              <a:latin typeface="Exo 2"/>
            </a:endParaRPr>
          </a:p>
        </p:txBody>
      </p:sp>
      <p:sp>
        <p:nvSpPr>
          <p:cNvPr id="12" name="TekstSylinder 11">
            <a:extLst>
              <a:ext uri="{FF2B5EF4-FFF2-40B4-BE49-F238E27FC236}">
                <a16:creationId xmlns:a16="http://schemas.microsoft.com/office/drawing/2014/main" id="{EAE7B84D-E5B8-4A19-9D8F-81319325ED2C}"/>
              </a:ext>
            </a:extLst>
          </p:cNvPr>
          <p:cNvSpPr txBox="1"/>
          <p:nvPr/>
        </p:nvSpPr>
        <p:spPr>
          <a:xfrm>
            <a:off x="12477957" y="5543204"/>
            <a:ext cx="4350837" cy="4593565"/>
          </a:xfrm>
          <a:prstGeom prst="rect">
            <a:avLst/>
          </a:prstGeom>
          <a:noFill/>
        </p:spPr>
        <p:txBody>
          <a:bodyPr wrap="square" lIns="91440" tIns="45720" rIns="91440" bIns="45720" anchor="t">
            <a:spAutoFit/>
          </a:bodyPr>
          <a:lstStyle/>
          <a:p>
            <a:pPr algn="ctr" defTabSz="1371669">
              <a:defRPr/>
            </a:pPr>
            <a:r>
              <a:rPr lang="en-US" sz="2700" b="1" err="1">
                <a:latin typeface="Exo 2 Extra Bold" panose="00000900000000000000" pitchFamily="50" charset="0"/>
              </a:rPr>
              <a:t>Økonomisk</a:t>
            </a:r>
            <a:br>
              <a:rPr lang="en-US" sz="2700" b="1">
                <a:latin typeface="Exo 2 Medium" panose="00000600000000000000" pitchFamily="50" charset="0"/>
              </a:rPr>
            </a:br>
            <a:endParaRPr lang="en-US" sz="2700" b="1">
              <a:latin typeface="Exo 2 Medium" panose="00000600000000000000" pitchFamily="50" charset="0"/>
            </a:endParaRP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Minimumspris</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Fairtrade Premium</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Langsiktige handelsrelasjoner</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Pre-finansiering ved behov</a:t>
            </a:r>
          </a:p>
          <a:p>
            <a:pPr marL="428625" indent="-428625" defTabSz="1371669">
              <a:buFont typeface="Arial" panose="020B0604020202020204" pitchFamily="34" charset="0"/>
              <a:buChar char="•"/>
              <a:defRPr/>
            </a:pPr>
            <a:endParaRPr lang="nb-NO" sz="2400">
              <a:solidFill>
                <a:prstClr val="black"/>
              </a:solidFill>
              <a:latin typeface="Exo 2 Medium"/>
            </a:endParaRPr>
          </a:p>
          <a:p>
            <a:pPr marL="428625" indent="-428625" defTabSz="1371669">
              <a:buFont typeface="Arial" panose="020B0604020202020204" pitchFamily="34" charset="0"/>
              <a:buChar char="•"/>
              <a:defRPr/>
            </a:pPr>
            <a:r>
              <a:rPr lang="nb-NO" sz="2400">
                <a:solidFill>
                  <a:prstClr val="black"/>
                </a:solidFill>
                <a:latin typeface="Exo 2 Medium"/>
              </a:rPr>
              <a:t>Ekstra programmer med fokus på leveinntekt</a:t>
            </a:r>
            <a:endParaRPr lang="nb-NO" sz="2400">
              <a:solidFill>
                <a:prstClr val="black"/>
              </a:solidFill>
              <a:latin typeface="Exo 2 Medium" panose="00000600000000000000" pitchFamily="50" charset="0"/>
            </a:endParaRPr>
          </a:p>
          <a:p>
            <a:pPr defTabSz="1371669">
              <a:defRPr/>
            </a:pPr>
            <a:endParaRPr lang="nb-NO" sz="2250">
              <a:solidFill>
                <a:prstClr val="black"/>
              </a:solidFill>
              <a:latin typeface="Exo 2 Medium" panose="00000600000000000000" pitchFamily="50" charset="0"/>
            </a:endParaRPr>
          </a:p>
        </p:txBody>
      </p:sp>
      <p:sp>
        <p:nvSpPr>
          <p:cNvPr id="14" name="TekstSylinder 13">
            <a:extLst>
              <a:ext uri="{FF2B5EF4-FFF2-40B4-BE49-F238E27FC236}">
                <a16:creationId xmlns:a16="http://schemas.microsoft.com/office/drawing/2014/main" id="{95751646-C35E-488E-B244-2BFA85CEA510}"/>
              </a:ext>
            </a:extLst>
          </p:cNvPr>
          <p:cNvSpPr txBox="1"/>
          <p:nvPr/>
        </p:nvSpPr>
        <p:spPr>
          <a:xfrm>
            <a:off x="762000" y="5543204"/>
            <a:ext cx="5093831" cy="3877985"/>
          </a:xfrm>
          <a:prstGeom prst="rect">
            <a:avLst/>
          </a:prstGeom>
          <a:noFill/>
        </p:spPr>
        <p:txBody>
          <a:bodyPr wrap="square">
            <a:spAutoFit/>
          </a:bodyPr>
          <a:lstStyle/>
          <a:p>
            <a:pPr algn="ctr" defTabSz="1371669">
              <a:defRPr/>
            </a:pPr>
            <a:r>
              <a:rPr lang="nb-NO" sz="2700" b="1">
                <a:latin typeface="Exo 2 Extra Bold" panose="00000900000000000000" pitchFamily="50" charset="0"/>
              </a:rPr>
              <a:t>Sosialt</a:t>
            </a:r>
            <a:br>
              <a:rPr lang="nb-NO" sz="2700" b="1">
                <a:latin typeface="Exo 2 Medium" panose="00000600000000000000" pitchFamily="50" charset="0"/>
              </a:rPr>
            </a:br>
            <a:endParaRPr lang="nb-NO" sz="2700" b="1">
              <a:latin typeface="Exo 2 Medium" panose="00000600000000000000" pitchFamily="50" charset="0"/>
            </a:endParaRP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Demokratisk organisering </a:t>
            </a:r>
            <a:br>
              <a:rPr lang="nb-NO" sz="2400">
                <a:solidFill>
                  <a:prstClr val="black"/>
                </a:solidFill>
                <a:latin typeface="Exo 2 Medium" panose="00000600000000000000" pitchFamily="50" charset="0"/>
              </a:rPr>
            </a:br>
            <a:r>
              <a:rPr lang="nb-NO" sz="2400">
                <a:solidFill>
                  <a:prstClr val="black"/>
                </a:solidFill>
                <a:latin typeface="Exo 2 Medium" panose="00000600000000000000" pitchFamily="50" charset="0"/>
              </a:rPr>
              <a:t>i kooperativer</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Organisasjonsfrihet</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Arbeiderrettigheter og </a:t>
            </a:r>
            <a:br>
              <a:rPr lang="nb-NO" sz="2400">
                <a:solidFill>
                  <a:prstClr val="black"/>
                </a:solidFill>
                <a:latin typeface="Exo 2 Medium" panose="00000600000000000000" pitchFamily="50" charset="0"/>
              </a:rPr>
            </a:br>
            <a:r>
              <a:rPr lang="nb-NO" sz="2400">
                <a:solidFill>
                  <a:prstClr val="black"/>
                </a:solidFill>
                <a:latin typeface="Exo 2 Medium" panose="00000600000000000000" pitchFamily="50" charset="0"/>
              </a:rPr>
              <a:t>tryggere arbeidsforhold (ILO)</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Ingen barne- eller tvangsarbeid</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Styrke kvinners posisjon</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Tilstrekkelig HMS</a:t>
            </a:r>
          </a:p>
        </p:txBody>
      </p:sp>
      <p:sp>
        <p:nvSpPr>
          <p:cNvPr id="16" name="Title 11">
            <a:extLst>
              <a:ext uri="{FF2B5EF4-FFF2-40B4-BE49-F238E27FC236}">
                <a16:creationId xmlns:a16="http://schemas.microsoft.com/office/drawing/2014/main" id="{1D689D3B-B668-45F0-999E-F734A06758D3}"/>
              </a:ext>
            </a:extLst>
          </p:cNvPr>
          <p:cNvSpPr txBox="1">
            <a:spLocks noChangeArrowheads="1"/>
          </p:cNvSpPr>
          <p:nvPr/>
        </p:nvSpPr>
        <p:spPr>
          <a:xfrm>
            <a:off x="613642" y="502954"/>
            <a:ext cx="17001500" cy="755276"/>
          </a:xfrm>
          <a:prstGeom prst="rect">
            <a:avLst/>
          </a:prstGeom>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9052" defTabSz="1371669">
              <a:lnSpc>
                <a:spcPct val="100000"/>
              </a:lnSpc>
              <a:spcBef>
                <a:spcPts val="195"/>
              </a:spcBef>
              <a:defRPr/>
            </a:pPr>
            <a:r>
              <a:rPr lang="nb-NO" altLang="en-US" sz="4800" b="1">
                <a:latin typeface="Alegreya Sans Black" panose="00000A00000000000000" pitchFamily="2" charset="0"/>
              </a:rPr>
              <a:t>Fairtrade adresserer alle  tre bærekraftspillarene</a:t>
            </a:r>
          </a:p>
        </p:txBody>
      </p:sp>
      <p:sp>
        <p:nvSpPr>
          <p:cNvPr id="21" name="TekstSylinder 20">
            <a:extLst>
              <a:ext uri="{FF2B5EF4-FFF2-40B4-BE49-F238E27FC236}">
                <a16:creationId xmlns:a16="http://schemas.microsoft.com/office/drawing/2014/main" id="{419A8E60-F2C3-4BFE-88A2-BED0D242E132}"/>
              </a:ext>
            </a:extLst>
          </p:cNvPr>
          <p:cNvSpPr txBox="1"/>
          <p:nvPr/>
        </p:nvSpPr>
        <p:spPr>
          <a:xfrm>
            <a:off x="6725190" y="5543204"/>
            <a:ext cx="4985359" cy="3877985"/>
          </a:xfrm>
          <a:prstGeom prst="rect">
            <a:avLst/>
          </a:prstGeom>
          <a:noFill/>
        </p:spPr>
        <p:txBody>
          <a:bodyPr wrap="square">
            <a:spAutoFit/>
          </a:bodyPr>
          <a:lstStyle/>
          <a:p>
            <a:pPr algn="ctr" defTabSz="1371669">
              <a:defRPr/>
            </a:pPr>
            <a:r>
              <a:rPr lang="nb-NO" sz="2700" b="1">
                <a:latin typeface="Exo 2 Extra Bold" panose="00000900000000000000" pitchFamily="50" charset="0"/>
              </a:rPr>
              <a:t>Miljø</a:t>
            </a:r>
            <a:br>
              <a:rPr lang="nb-NO" sz="2700" b="1">
                <a:latin typeface="Exo 2 Medium" panose="00000600000000000000" pitchFamily="50" charset="0"/>
              </a:rPr>
            </a:br>
            <a:endParaRPr lang="nb-NO" sz="2700" b="1">
              <a:latin typeface="Exo 2 Medium" panose="00000600000000000000" pitchFamily="50" charset="0"/>
            </a:endParaRP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Begrenset og sikker bruk </a:t>
            </a:r>
            <a:br>
              <a:rPr lang="nb-NO" sz="2400">
                <a:solidFill>
                  <a:prstClr val="black"/>
                </a:solidFill>
                <a:latin typeface="Exo 2 Medium" panose="00000600000000000000" pitchFamily="50" charset="0"/>
              </a:rPr>
            </a:br>
            <a:r>
              <a:rPr lang="nb-NO" sz="2400">
                <a:solidFill>
                  <a:prstClr val="black"/>
                </a:solidFill>
                <a:latin typeface="Exo 2 Medium" panose="00000600000000000000" pitchFamily="50" charset="0"/>
              </a:rPr>
              <a:t>av plantevernmidler</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God avfallshåndtering</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Jordas fruktbarhet </a:t>
            </a:r>
            <a:br>
              <a:rPr lang="nb-NO" sz="2400">
                <a:solidFill>
                  <a:prstClr val="black"/>
                </a:solidFill>
                <a:latin typeface="Exo 2 Medium" panose="00000600000000000000" pitchFamily="50" charset="0"/>
              </a:rPr>
            </a:br>
            <a:r>
              <a:rPr lang="nb-NO" sz="2400">
                <a:solidFill>
                  <a:prstClr val="black"/>
                </a:solidFill>
                <a:latin typeface="Exo 2 Medium" panose="00000600000000000000" pitchFamily="50" charset="0"/>
              </a:rPr>
              <a:t>og vannressurser </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Bærekraftig og </a:t>
            </a:r>
            <a:br>
              <a:rPr lang="nb-NO" sz="2400">
                <a:solidFill>
                  <a:prstClr val="black"/>
                </a:solidFill>
                <a:latin typeface="Exo 2 Medium" panose="00000600000000000000" pitchFamily="50" charset="0"/>
              </a:rPr>
            </a:br>
            <a:r>
              <a:rPr lang="nb-NO" sz="2400">
                <a:solidFill>
                  <a:prstClr val="black"/>
                </a:solidFill>
                <a:latin typeface="Exo 2 Medium" panose="00000600000000000000" pitchFamily="50" charset="0"/>
              </a:rPr>
              <a:t>økologisk produksjon</a:t>
            </a:r>
          </a:p>
          <a:p>
            <a:pPr marL="428646" indent="-428646" defTabSz="1371669">
              <a:buFont typeface="Arial" panose="020B0604020202020204" pitchFamily="34" charset="0"/>
              <a:buChar char="•"/>
              <a:defRPr/>
            </a:pPr>
            <a:r>
              <a:rPr lang="nb-NO" sz="2400">
                <a:solidFill>
                  <a:prstClr val="black"/>
                </a:solidFill>
                <a:latin typeface="Exo 2 Medium" panose="00000600000000000000" pitchFamily="50" charset="0"/>
              </a:rPr>
              <a:t>Opplæring i klimatilpasning</a:t>
            </a:r>
          </a:p>
        </p:txBody>
      </p:sp>
      <p:pic>
        <p:nvPicPr>
          <p:cNvPr id="11" name="Bilde 10">
            <a:extLst>
              <a:ext uri="{FF2B5EF4-FFF2-40B4-BE49-F238E27FC236}">
                <a16:creationId xmlns:a16="http://schemas.microsoft.com/office/drawing/2014/main" id="{9E578D60-375E-474D-AC24-AF6E87964F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232" b="37877"/>
          <a:stretch/>
        </p:blipFill>
        <p:spPr>
          <a:xfrm>
            <a:off x="1155050" y="2012622"/>
            <a:ext cx="4263035" cy="3382191"/>
          </a:xfrm>
          <a:prstGeom prst="rect">
            <a:avLst/>
          </a:prstGeom>
        </p:spPr>
      </p:pic>
      <p:pic>
        <p:nvPicPr>
          <p:cNvPr id="37" name="Grafikk 36">
            <a:extLst>
              <a:ext uri="{FF2B5EF4-FFF2-40B4-BE49-F238E27FC236}">
                <a16:creationId xmlns:a16="http://schemas.microsoft.com/office/drawing/2014/main" id="{5D6FB6C9-E373-41A4-82DB-A8C7A499D4F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66072" y="355702"/>
            <a:ext cx="1143000" cy="1124030"/>
          </a:xfrm>
          <a:prstGeom prst="rect">
            <a:avLst/>
          </a:prstGeom>
        </p:spPr>
      </p:pic>
      <p:pic>
        <p:nvPicPr>
          <p:cNvPr id="2052" name="Picture 4">
            <a:extLst>
              <a:ext uri="{FF2B5EF4-FFF2-40B4-BE49-F238E27FC236}">
                <a16:creationId xmlns:a16="http://schemas.microsoft.com/office/drawing/2014/main" id="{4655823D-6B42-B771-36ED-F55E3B31F1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959" y="2012622"/>
            <a:ext cx="4359614" cy="3382191"/>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7">
            <a:extLst>
              <a:ext uri="{FF2B5EF4-FFF2-40B4-BE49-F238E27FC236}">
                <a16:creationId xmlns:a16="http://schemas.microsoft.com/office/drawing/2014/main" id="{5799E914-38CA-F01D-7EF6-4D4436F1707D}"/>
              </a:ext>
            </a:extLst>
          </p:cNvPr>
          <p:cNvSpPr/>
          <p:nvPr/>
        </p:nvSpPr>
        <p:spPr>
          <a:xfrm>
            <a:off x="-15765" y="0"/>
            <a:ext cx="371475" cy="10287000"/>
          </a:xfrm>
          <a:custGeom>
            <a:avLst/>
            <a:gdLst/>
            <a:ahLst/>
            <a:cxnLst/>
            <a:rect l="l" t="t" r="r" b="b"/>
            <a:pathLst>
              <a:path w="247650" h="6858000">
                <a:moveTo>
                  <a:pt x="247650" y="0"/>
                </a:moveTo>
                <a:lnTo>
                  <a:pt x="0" y="0"/>
                </a:lnTo>
                <a:lnTo>
                  <a:pt x="0" y="6858000"/>
                </a:lnTo>
                <a:lnTo>
                  <a:pt x="247650" y="6858000"/>
                </a:lnTo>
                <a:lnTo>
                  <a:pt x="247650" y="0"/>
                </a:lnTo>
                <a:close/>
              </a:path>
            </a:pathLst>
          </a:custGeom>
          <a:solidFill>
            <a:srgbClr val="00AFEF"/>
          </a:solidFill>
        </p:spPr>
        <p:txBody>
          <a:bodyPr wrap="square" lIns="0" tIns="0" rIns="0" bIns="0" rtlCol="0"/>
          <a:lstStyle/>
          <a:p>
            <a:endParaRPr sz="2700"/>
          </a:p>
        </p:txBody>
      </p:sp>
      <p:pic>
        <p:nvPicPr>
          <p:cNvPr id="2" name="Picture 2" descr="Klimasmart og bærekraftig jordbruk fairtrade">
            <a:extLst>
              <a:ext uri="{FF2B5EF4-FFF2-40B4-BE49-F238E27FC236}">
                <a16:creationId xmlns:a16="http://schemas.microsoft.com/office/drawing/2014/main" id="{6BAACAF5-2C93-921E-6138-4F1A3322AFB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1997"/>
          <a:stretch/>
        </p:blipFill>
        <p:spPr bwMode="auto">
          <a:xfrm>
            <a:off x="6700720" y="2012622"/>
            <a:ext cx="4467464" cy="338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338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1B6E"/>
        </a:solidFill>
        <a:effectLst/>
      </p:bgPr>
    </p:bg>
    <p:spTree>
      <p:nvGrpSpPr>
        <p:cNvPr id="1" name="Shape 210">
          <a:extLst>
            <a:ext uri="{FF2B5EF4-FFF2-40B4-BE49-F238E27FC236}">
              <a16:creationId xmlns:a16="http://schemas.microsoft.com/office/drawing/2014/main" id="{FCE26FDE-A9CF-5247-F6EE-0571325A2E89}"/>
            </a:ext>
          </a:extLst>
        </p:cNvPr>
        <p:cNvGrpSpPr/>
        <p:nvPr/>
      </p:nvGrpSpPr>
      <p:grpSpPr>
        <a:xfrm>
          <a:off x="0" y="0"/>
          <a:ext cx="0" cy="0"/>
          <a:chOff x="0" y="0"/>
          <a:chExt cx="0" cy="0"/>
        </a:xfrm>
      </p:grpSpPr>
      <p:sp>
        <p:nvSpPr>
          <p:cNvPr id="17" name="Google Shape;148;p23">
            <a:extLst>
              <a:ext uri="{FF2B5EF4-FFF2-40B4-BE49-F238E27FC236}">
                <a16:creationId xmlns:a16="http://schemas.microsoft.com/office/drawing/2014/main" id="{217E279C-DB19-5503-C70B-A01DBE170AAF}"/>
              </a:ext>
            </a:extLst>
          </p:cNvPr>
          <p:cNvSpPr txBox="1">
            <a:spLocks noGrp="1"/>
          </p:cNvSpPr>
          <p:nvPr>
            <p:ph type="sldNum" sz="quarter" idx="10"/>
          </p:nvPr>
        </p:nvSpPr>
        <p:spPr>
          <a:prstGeom prst="rect">
            <a:avLst/>
          </a:prstGeom>
          <a:noFill/>
          <a:ln>
            <a:noFill/>
          </a:ln>
        </p:spPr>
        <p:txBody>
          <a:bodyPr spcFirstLastPara="1" vert="horz" wrap="square" lIns="0" tIns="0" rIns="0" bIns="0" rtlCol="0" anchor="ctr" anchorCtr="0">
            <a:noAutofit/>
          </a:bodyPr>
          <a:lstStyle>
            <a:defPPr>
              <a:defRPr lang="nb-NO"/>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fld id="{00000000-1234-1234-1234-123412341234}" type="slidenum">
              <a:rPr lang="en"/>
              <a:pPr/>
              <a:t>12</a:t>
            </a:fld>
            <a:endParaRPr/>
          </a:p>
        </p:txBody>
      </p:sp>
      <p:sp>
        <p:nvSpPr>
          <p:cNvPr id="9" name="TekstSylinder 8">
            <a:extLst>
              <a:ext uri="{FF2B5EF4-FFF2-40B4-BE49-F238E27FC236}">
                <a16:creationId xmlns:a16="http://schemas.microsoft.com/office/drawing/2014/main" id="{EE18502D-0E85-F8DA-5605-7DEED6E0BAB5}"/>
              </a:ext>
            </a:extLst>
          </p:cNvPr>
          <p:cNvSpPr txBox="1"/>
          <p:nvPr/>
        </p:nvSpPr>
        <p:spPr>
          <a:xfrm>
            <a:off x="3932983" y="2750939"/>
            <a:ext cx="4419113" cy="600164"/>
          </a:xfrm>
          <a:prstGeom prst="rect">
            <a:avLst/>
          </a:prstGeom>
          <a:noFill/>
        </p:spPr>
        <p:txBody>
          <a:bodyPr wrap="square">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nb-NO" sz="3300" b="1" dirty="0">
                <a:solidFill>
                  <a:schemeClr val="bg1"/>
                </a:solidFill>
              </a:rPr>
              <a:t>Fairtrade Minimum: </a:t>
            </a:r>
          </a:p>
        </p:txBody>
      </p:sp>
      <p:pic>
        <p:nvPicPr>
          <p:cNvPr id="18" name="Bilde 17">
            <a:extLst>
              <a:ext uri="{FF2B5EF4-FFF2-40B4-BE49-F238E27FC236}">
                <a16:creationId xmlns:a16="http://schemas.microsoft.com/office/drawing/2014/main" id="{55EB3E71-5BE3-C52F-AE1D-15155E2DAC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9914" y="3823046"/>
            <a:ext cx="5076497" cy="5949605"/>
          </a:xfrm>
          <a:prstGeom prst="rect">
            <a:avLst/>
          </a:prstGeom>
        </p:spPr>
      </p:pic>
      <p:pic>
        <p:nvPicPr>
          <p:cNvPr id="21" name="Bilde 20">
            <a:extLst>
              <a:ext uri="{FF2B5EF4-FFF2-40B4-BE49-F238E27FC236}">
                <a16:creationId xmlns:a16="http://schemas.microsoft.com/office/drawing/2014/main" id="{AA8464AB-A1E8-C003-0FFF-894048FCEE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7553" y="4084533"/>
            <a:ext cx="4532711" cy="5804388"/>
          </a:xfrm>
          <a:prstGeom prst="rect">
            <a:avLst/>
          </a:prstGeom>
        </p:spPr>
      </p:pic>
      <p:sp>
        <p:nvSpPr>
          <p:cNvPr id="24" name="TekstSylinder 23">
            <a:extLst>
              <a:ext uri="{FF2B5EF4-FFF2-40B4-BE49-F238E27FC236}">
                <a16:creationId xmlns:a16="http://schemas.microsoft.com/office/drawing/2014/main" id="{C7D1DBB1-286D-B14D-30F0-7AB381EF1203}"/>
              </a:ext>
            </a:extLst>
          </p:cNvPr>
          <p:cNvSpPr txBox="1"/>
          <p:nvPr/>
        </p:nvSpPr>
        <p:spPr>
          <a:xfrm>
            <a:off x="10354600" y="2676125"/>
            <a:ext cx="4811828" cy="600164"/>
          </a:xfrm>
          <a:prstGeom prst="rect">
            <a:avLst/>
          </a:prstGeom>
          <a:noFill/>
        </p:spPr>
        <p:txBody>
          <a:bodyPr wrap="square">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nb-NO" sz="3300" b="1">
                <a:solidFill>
                  <a:schemeClr val="bg1"/>
                </a:solidFill>
              </a:rPr>
              <a:t>Fairtrade Premium: </a:t>
            </a:r>
          </a:p>
        </p:txBody>
      </p:sp>
      <p:sp>
        <p:nvSpPr>
          <p:cNvPr id="25" name="TekstSylinder 24">
            <a:extLst>
              <a:ext uri="{FF2B5EF4-FFF2-40B4-BE49-F238E27FC236}">
                <a16:creationId xmlns:a16="http://schemas.microsoft.com/office/drawing/2014/main" id="{F1E3F853-DFD2-E084-4C0C-64592D48CCA2}"/>
              </a:ext>
            </a:extLst>
          </p:cNvPr>
          <p:cNvSpPr txBox="1"/>
          <p:nvPr/>
        </p:nvSpPr>
        <p:spPr>
          <a:xfrm>
            <a:off x="740991" y="820493"/>
            <a:ext cx="16803632" cy="830997"/>
          </a:xfrm>
          <a:prstGeom prst="rect">
            <a:avLst/>
          </a:prstGeom>
          <a:noFill/>
        </p:spPr>
        <p:txBody>
          <a:bodyPr wrap="square" lIns="91440" tIns="45720" rIns="91440" bIns="4572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nb-NO" sz="4800" b="1" dirty="0">
                <a:solidFill>
                  <a:schemeClr val="bg1"/>
                </a:solidFill>
                <a:latin typeface="Exo 2 ExtraBold"/>
                <a:ea typeface="Calibri"/>
                <a:cs typeface="Calibri"/>
              </a:rPr>
              <a:t>Hva gjør Fairtrade mer rettferdig ? </a:t>
            </a:r>
            <a:endParaRPr lang="en-US" sz="4800" b="1" dirty="0">
              <a:solidFill>
                <a:schemeClr val="bg1"/>
              </a:solidFill>
              <a:latin typeface="Exo 2 ExtraBold"/>
              <a:ea typeface="Calibri"/>
              <a:cs typeface="Calibri"/>
            </a:endParaRPr>
          </a:p>
        </p:txBody>
      </p:sp>
    </p:spTree>
    <p:extLst>
      <p:ext uri="{BB962C8B-B14F-4D97-AF65-F5344CB8AC3E}">
        <p14:creationId xmlns:p14="http://schemas.microsoft.com/office/powerpoint/2010/main" val="3928541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BEAA-DFFC-3D03-D6A3-403B0678989C}"/>
            </a:ext>
          </a:extLst>
        </p:cNvPr>
        <p:cNvGrpSpPr/>
        <p:nvPr/>
      </p:nvGrpSpPr>
      <p:grpSpPr>
        <a:xfrm>
          <a:off x="0" y="0"/>
          <a:ext cx="0" cy="0"/>
          <a:chOff x="0" y="0"/>
          <a:chExt cx="0" cy="0"/>
        </a:xfrm>
      </p:grpSpPr>
      <p:pic>
        <p:nvPicPr>
          <p:cNvPr id="23" name="Bilde 22" descr="Et bilde som inneholder utendørs, fjell, person, natur&#10;&#10;Automatisk generert beskrivelse">
            <a:extLst>
              <a:ext uri="{FF2B5EF4-FFF2-40B4-BE49-F238E27FC236}">
                <a16:creationId xmlns:a16="http://schemas.microsoft.com/office/drawing/2014/main" id="{62D194A9-C0F3-2806-84AF-07CB012F6C10}"/>
              </a:ext>
            </a:extLst>
          </p:cNvPr>
          <p:cNvPicPr>
            <a:picLocks noChangeAspect="1"/>
          </p:cNvPicPr>
          <p:nvPr/>
        </p:nvPicPr>
        <p:blipFill rotWithShape="1">
          <a:blip r:embed="rId3">
            <a:extLst>
              <a:ext uri="{28A0092B-C50C-407E-A947-70E740481C1C}">
                <a14:useLocalDpi xmlns:a14="http://schemas.microsoft.com/office/drawing/2010/main" val="0"/>
              </a:ext>
            </a:extLst>
          </a:blip>
          <a:srcRect r="23566" b="35510"/>
          <a:stretch/>
        </p:blipFill>
        <p:spPr>
          <a:xfrm>
            <a:off x="-11579" y="-1"/>
            <a:ext cx="18288000" cy="10287002"/>
          </a:xfrm>
          <a:prstGeom prst="rect">
            <a:avLst/>
          </a:prstGeom>
        </p:spPr>
      </p:pic>
      <p:sp>
        <p:nvSpPr>
          <p:cNvPr id="2" name="TekstSylinder 1">
            <a:extLst>
              <a:ext uri="{FF2B5EF4-FFF2-40B4-BE49-F238E27FC236}">
                <a16:creationId xmlns:a16="http://schemas.microsoft.com/office/drawing/2014/main" id="{F0EC87C9-19A7-2BC1-E6EE-49DB8C923D1F}"/>
              </a:ext>
            </a:extLst>
          </p:cNvPr>
          <p:cNvSpPr txBox="1"/>
          <p:nvPr/>
        </p:nvSpPr>
        <p:spPr>
          <a:xfrm>
            <a:off x="8153400" y="3162300"/>
            <a:ext cx="9482608" cy="5494867"/>
          </a:xfrm>
          <a:prstGeom prst="rect">
            <a:avLst/>
          </a:prstGeom>
          <a:solidFill>
            <a:schemeClr val="accent3">
              <a:lumMod val="60000"/>
              <a:lumOff val="40000"/>
              <a:alpha val="60000"/>
            </a:schemeClr>
          </a:solidFill>
        </p:spPr>
        <p:txBody>
          <a:bodyPr wrap="square" rtlCol="0">
            <a:spAutoFit/>
          </a:bodyPr>
          <a:lstStyle/>
          <a:p>
            <a:endParaRPr lang="nb-NO"/>
          </a:p>
        </p:txBody>
      </p:sp>
      <p:sp>
        <p:nvSpPr>
          <p:cNvPr id="4" name="Plassholder for lysbildenummer 3">
            <a:extLst>
              <a:ext uri="{FF2B5EF4-FFF2-40B4-BE49-F238E27FC236}">
                <a16:creationId xmlns:a16="http://schemas.microsoft.com/office/drawing/2014/main" id="{34EF49F1-4D93-4E47-D708-A09487814135}"/>
              </a:ext>
            </a:extLst>
          </p:cNvPr>
          <p:cNvSpPr>
            <a:spLocks noGrp="1"/>
          </p:cNvSpPr>
          <p:nvPr>
            <p:ph type="sldNum" sz="quarter" idx="12"/>
          </p:nvPr>
        </p:nvSpPr>
        <p:spPr/>
        <p:txBody>
          <a:bodyPr/>
          <a:lstStyle/>
          <a:p>
            <a:fld id="{36FCB999-75BC-4C3B-8C4A-5D6F40468601}" type="slidenum">
              <a:rPr lang="nb-NO" smtClean="0"/>
              <a:t>13</a:t>
            </a:fld>
            <a:endParaRPr lang="nb-NO"/>
          </a:p>
        </p:txBody>
      </p:sp>
      <p:pic>
        <p:nvPicPr>
          <p:cNvPr id="5" name="Bilde 4">
            <a:extLst>
              <a:ext uri="{FF2B5EF4-FFF2-40B4-BE49-F238E27FC236}">
                <a16:creationId xmlns:a16="http://schemas.microsoft.com/office/drawing/2014/main" id="{DD3CF38D-47E9-5543-287B-B28D45CEEC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866461" y="8806745"/>
            <a:ext cx="930260" cy="1113306"/>
          </a:xfrm>
          <a:prstGeom prst="rect">
            <a:avLst/>
          </a:prstGeom>
        </p:spPr>
      </p:pic>
      <p:sp>
        <p:nvSpPr>
          <p:cNvPr id="11" name="Text Placeholder 2">
            <a:extLst>
              <a:ext uri="{FF2B5EF4-FFF2-40B4-BE49-F238E27FC236}">
                <a16:creationId xmlns:a16="http://schemas.microsoft.com/office/drawing/2014/main" id="{5D1DAF16-EE68-D042-EEC7-BBD3292F8D6F}"/>
              </a:ext>
            </a:extLst>
          </p:cNvPr>
          <p:cNvSpPr txBox="1">
            <a:spLocks noChangeArrowheads="1"/>
          </p:cNvSpPr>
          <p:nvPr/>
        </p:nvSpPr>
        <p:spPr>
          <a:xfrm>
            <a:off x="9227012" y="3747861"/>
            <a:ext cx="8661480" cy="40626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lnSpc>
                <a:spcPct val="100000"/>
              </a:lnSpc>
              <a:spcBef>
                <a:spcPts val="1500"/>
              </a:spcBef>
              <a:buNone/>
              <a:defRPr/>
            </a:pPr>
            <a:r>
              <a:rPr lang="nb-NO" altLang="en-US" sz="4800" b="1" dirty="0">
                <a:solidFill>
                  <a:srgbClr val="00B0F0"/>
                </a:solidFill>
                <a:latin typeface="Exo 2 Extra Bold" panose="00000900000000000000" pitchFamily="50" charset="0"/>
              </a:rPr>
              <a:t>Vi trenger ikke veldedighet, vi er ikke tiggere. Hvis vi får en anstendig pris for kaffen vår kan vi klare oss uten hjelp.</a:t>
            </a:r>
            <a:endParaRPr lang="en-US" altLang="en-US" sz="4800" b="1" dirty="0">
              <a:solidFill>
                <a:srgbClr val="00B0F0"/>
              </a:solidFill>
              <a:latin typeface="Exo 2 Extra Bold" panose="00000900000000000000" pitchFamily="50" charset="0"/>
            </a:endParaRPr>
          </a:p>
        </p:txBody>
      </p:sp>
      <p:sp>
        <p:nvSpPr>
          <p:cNvPr id="12" name="Text Placeholder 2">
            <a:extLst>
              <a:ext uri="{FF2B5EF4-FFF2-40B4-BE49-F238E27FC236}">
                <a16:creationId xmlns:a16="http://schemas.microsoft.com/office/drawing/2014/main" id="{0929AAA0-37D5-E861-EF2C-D2A763A7E899}"/>
              </a:ext>
            </a:extLst>
          </p:cNvPr>
          <p:cNvSpPr txBox="1">
            <a:spLocks noChangeArrowheads="1"/>
          </p:cNvSpPr>
          <p:nvPr/>
        </p:nvSpPr>
        <p:spPr>
          <a:xfrm>
            <a:off x="9227012" y="7563605"/>
            <a:ext cx="7780992" cy="62282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1371600">
              <a:lnSpc>
                <a:spcPct val="100000"/>
              </a:lnSpc>
              <a:spcBef>
                <a:spcPts val="1500"/>
              </a:spcBef>
              <a:buNone/>
              <a:defRPr/>
            </a:pPr>
            <a:r>
              <a:rPr lang="nb-NO" altLang="en-US" err="1">
                <a:solidFill>
                  <a:schemeClr val="tx1">
                    <a:lumMod val="75000"/>
                    <a:lumOff val="25000"/>
                  </a:schemeClr>
                </a:solidFill>
                <a:latin typeface="Exo 2" panose="00000500000000000000" pitchFamily="50" charset="0"/>
              </a:rPr>
              <a:t>Isaías</a:t>
            </a:r>
            <a:r>
              <a:rPr lang="nb-NO" altLang="en-US">
                <a:solidFill>
                  <a:schemeClr val="tx1">
                    <a:lumMod val="75000"/>
                    <a:lumOff val="25000"/>
                  </a:schemeClr>
                </a:solidFill>
                <a:latin typeface="Exo 2" panose="00000500000000000000" pitchFamily="50" charset="0"/>
              </a:rPr>
              <a:t> </a:t>
            </a:r>
            <a:r>
              <a:rPr lang="nb-NO" altLang="en-US" err="1">
                <a:solidFill>
                  <a:schemeClr val="tx1">
                    <a:lumMod val="75000"/>
                    <a:lumOff val="25000"/>
                  </a:schemeClr>
                </a:solidFill>
                <a:latin typeface="Exo 2" panose="00000500000000000000" pitchFamily="50" charset="0"/>
              </a:rPr>
              <a:t>Martínez</a:t>
            </a:r>
            <a:r>
              <a:rPr lang="nb-NO" altLang="en-US">
                <a:solidFill>
                  <a:schemeClr val="tx1">
                    <a:lumMod val="75000"/>
                    <a:lumOff val="25000"/>
                  </a:schemeClr>
                </a:solidFill>
                <a:latin typeface="Exo 2" panose="00000500000000000000" pitchFamily="50" charset="0"/>
              </a:rPr>
              <a:t> Morales </a:t>
            </a:r>
            <a:br>
              <a:rPr lang="nb-NO" altLang="en-US">
                <a:solidFill>
                  <a:schemeClr val="tx1">
                    <a:lumMod val="75000"/>
                    <a:lumOff val="25000"/>
                  </a:schemeClr>
                </a:solidFill>
                <a:latin typeface="Exo 2" panose="00000500000000000000" pitchFamily="50" charset="0"/>
              </a:rPr>
            </a:br>
            <a:r>
              <a:rPr lang="nb-NO" altLang="en-US">
                <a:solidFill>
                  <a:schemeClr val="tx1">
                    <a:lumMod val="75000"/>
                    <a:lumOff val="25000"/>
                  </a:schemeClr>
                </a:solidFill>
                <a:latin typeface="Exo 2" panose="00000500000000000000" pitchFamily="50" charset="0"/>
              </a:rPr>
              <a:t>Kaffebonde, Mexico (1988)</a:t>
            </a:r>
            <a:endParaRPr lang="en-US" altLang="en-US">
              <a:solidFill>
                <a:schemeClr val="tx1">
                  <a:lumMod val="75000"/>
                  <a:lumOff val="25000"/>
                </a:schemeClr>
              </a:solidFill>
              <a:latin typeface="Exo 2" panose="00000500000000000000" pitchFamily="50" charset="0"/>
            </a:endParaRPr>
          </a:p>
        </p:txBody>
      </p:sp>
      <p:sp>
        <p:nvSpPr>
          <p:cNvPr id="14" name="TekstSylinder 13">
            <a:extLst>
              <a:ext uri="{FF2B5EF4-FFF2-40B4-BE49-F238E27FC236}">
                <a16:creationId xmlns:a16="http://schemas.microsoft.com/office/drawing/2014/main" id="{3F744438-987F-98AF-EF04-F034134D858C}"/>
              </a:ext>
            </a:extLst>
          </p:cNvPr>
          <p:cNvSpPr txBox="1"/>
          <p:nvPr/>
        </p:nvSpPr>
        <p:spPr>
          <a:xfrm>
            <a:off x="7543800" y="2944928"/>
            <a:ext cx="2432198" cy="2308324"/>
          </a:xfrm>
          <a:prstGeom prst="rect">
            <a:avLst/>
          </a:prstGeom>
          <a:noFill/>
        </p:spPr>
        <p:txBody>
          <a:bodyPr wrap="square" rtlCol="0">
            <a:spAutoFit/>
          </a:bodyPr>
          <a:lstStyle/>
          <a:p>
            <a:pPr algn="ctr" defTabSz="1371600">
              <a:defRPr/>
            </a:pPr>
            <a:r>
              <a:rPr lang="en-GB" sz="14400" b="1" dirty="0">
                <a:solidFill>
                  <a:srgbClr val="00B0F0"/>
                </a:solidFill>
                <a:latin typeface="Calibri" panose="020F0502020204030204"/>
              </a:rPr>
              <a:t>“</a:t>
            </a:r>
            <a:endParaRPr lang="en-GB" sz="2800" b="1" dirty="0">
              <a:solidFill>
                <a:srgbClr val="00B0F0"/>
              </a:solidFill>
              <a:latin typeface="Calibri" panose="020F0502020204030204"/>
            </a:endParaRPr>
          </a:p>
        </p:txBody>
      </p:sp>
    </p:spTree>
    <p:extLst>
      <p:ext uri="{BB962C8B-B14F-4D97-AF65-F5344CB8AC3E}">
        <p14:creationId xmlns:p14="http://schemas.microsoft.com/office/powerpoint/2010/main" val="1035439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kstin paikkamerkki 1">
            <a:extLst>
              <a:ext uri="{FF2B5EF4-FFF2-40B4-BE49-F238E27FC236}">
                <a16:creationId xmlns:a16="http://schemas.microsoft.com/office/drawing/2014/main" id="{BA7E868D-19AF-0548-8316-2BCFB107B5EC}"/>
              </a:ext>
            </a:extLst>
          </p:cNvPr>
          <p:cNvSpPr txBox="1">
            <a:spLocks/>
          </p:cNvSpPr>
          <p:nvPr/>
        </p:nvSpPr>
        <p:spPr>
          <a:xfrm>
            <a:off x="11235687" y="9431168"/>
            <a:ext cx="6858000" cy="533400"/>
          </a:xfrm>
          <a:prstGeom prst="rect">
            <a:avLst/>
          </a:prstGeom>
        </p:spPr>
        <p:txBody>
          <a:bodyPr vert="horz" lIns="137160" tIns="68580" rIns="137160" bIns="68580" rtlCol="0" anchor="ctr">
            <a:norm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marR="0" lvl="0" indent="-428625" algn="l" defTabSz="1371566" rtl="0" eaLnBrk="1" fontAlgn="auto" latinLnBrk="0" hangingPunct="1">
              <a:lnSpc>
                <a:spcPts val="2700"/>
              </a:lnSpc>
              <a:spcBef>
                <a:spcPts val="0"/>
              </a:spcBef>
              <a:spcAft>
                <a:spcPts val="900"/>
              </a:spcAft>
              <a:buClr>
                <a:srgbClr val="9CA399"/>
              </a:buClr>
              <a:buSzTx/>
              <a:buFont typeface="Arial" panose="020B0604020202020204" pitchFamily="34" charset="0"/>
              <a:buNone/>
              <a:tabLst/>
              <a:defRPr/>
            </a:pPr>
            <a:r>
              <a:rPr kumimoji="0" lang="fi-FI" sz="1350" b="0" i="0" u="none" strike="noStrike" kern="1200" cap="none" spc="0" normalizeH="0" baseline="0" noProof="0">
                <a:ln>
                  <a:noFill/>
                </a:ln>
                <a:solidFill>
                  <a:prstClr val="white"/>
                </a:solidFill>
                <a:effectLst/>
                <a:uLnTx/>
                <a:uFillTx/>
                <a:latin typeface="Helvetica" pitchFamily="2" charset="0"/>
                <a:ea typeface="Verdana" panose="020B0604030504040204" pitchFamily="34" charset="0"/>
              </a:rPr>
              <a:t>Sean Hawkey</a:t>
            </a:r>
          </a:p>
        </p:txBody>
      </p:sp>
      <p:pic>
        <p:nvPicPr>
          <p:cNvPr id="7" name="Picture 6">
            <a:extLst>
              <a:ext uri="{FF2B5EF4-FFF2-40B4-BE49-F238E27FC236}">
                <a16:creationId xmlns:a16="http://schemas.microsoft.com/office/drawing/2014/main" id="{CCDE5CBE-A2A5-601E-35D9-376585BEC19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227027" y="8782440"/>
            <a:ext cx="886085" cy="1054326"/>
          </a:xfrm>
          <a:prstGeom prst="rect">
            <a:avLst/>
          </a:prstGeom>
        </p:spPr>
      </p:pic>
      <p:sp>
        <p:nvSpPr>
          <p:cNvPr id="5" name="TextBox 4">
            <a:extLst>
              <a:ext uri="{FF2B5EF4-FFF2-40B4-BE49-F238E27FC236}">
                <a16:creationId xmlns:a16="http://schemas.microsoft.com/office/drawing/2014/main" id="{2A660B4D-94E3-48EE-39D4-800B7480E38C}"/>
              </a:ext>
            </a:extLst>
          </p:cNvPr>
          <p:cNvSpPr txBox="1"/>
          <p:nvPr/>
        </p:nvSpPr>
        <p:spPr>
          <a:xfrm>
            <a:off x="701094" y="1010261"/>
            <a:ext cx="9506036" cy="2169825"/>
          </a:xfrm>
          <a:prstGeom prst="rect">
            <a:avLst/>
          </a:prstGeom>
          <a:noFill/>
        </p:spPr>
        <p:txBody>
          <a:bodyPr wrap="square" lIns="137160" tIns="68580" rIns="137160" bIns="6858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defRPr/>
            </a:pPr>
            <a:r>
              <a:rPr lang="nb-NO" sz="6600" b="1" dirty="0">
                <a:solidFill>
                  <a:srgbClr val="00B0F0"/>
                </a:solidFill>
                <a:latin typeface="Alegreya Sans Black"/>
              </a:rPr>
              <a:t>Fungerer sertifiseringer? Har det innvirkning?</a:t>
            </a:r>
            <a:endParaRPr lang="en-GB" sz="6600" b="1" i="0" u="none" strike="noStrike" kern="1200" cap="none" spc="0" normalizeH="0" baseline="0" noProof="0" dirty="0">
              <a:ln>
                <a:noFill/>
              </a:ln>
              <a:solidFill>
                <a:srgbClr val="00B0F0"/>
              </a:solidFill>
              <a:effectLst/>
              <a:uLnTx/>
              <a:uFillTx/>
              <a:latin typeface="Alegreya Sans Black"/>
            </a:endParaRPr>
          </a:p>
        </p:txBody>
      </p:sp>
      <p:sp>
        <p:nvSpPr>
          <p:cNvPr id="6" name="TextBox 5">
            <a:extLst>
              <a:ext uri="{FF2B5EF4-FFF2-40B4-BE49-F238E27FC236}">
                <a16:creationId xmlns:a16="http://schemas.microsoft.com/office/drawing/2014/main" id="{D70809DE-07F9-7339-68F6-5C6D223F7B6F}"/>
              </a:ext>
            </a:extLst>
          </p:cNvPr>
          <p:cNvSpPr txBox="1"/>
          <p:nvPr/>
        </p:nvSpPr>
        <p:spPr>
          <a:xfrm>
            <a:off x="1814081" y="3826163"/>
            <a:ext cx="6858000" cy="4916731"/>
          </a:xfrm>
          <a:prstGeom prst="rect">
            <a:avLst/>
          </a:prstGeom>
          <a:noFill/>
        </p:spPr>
        <p:txBody>
          <a:bodyPr wrap="square" lIns="137160" tIns="68580" rIns="137160" bIns="6858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defRPr/>
            </a:pPr>
            <a:r>
              <a:rPr lang="nb-NO" sz="4050" b="1">
                <a:solidFill>
                  <a:prstClr val="black"/>
                </a:solidFill>
              </a:rPr>
              <a:t>Sertifiserte organisasjoner er mer tilbøyelige til å ta i bruk og beholde mer bærekraftige og ansvarlige praksiser – revisjoner driver god praksis i bruk. </a:t>
            </a:r>
          </a:p>
          <a:p>
            <a:pPr>
              <a:defRPr/>
            </a:pPr>
            <a:endParaRPr kumimoji="0" lang="en-US" sz="2700" b="0" i="0" u="none" strike="noStrike" kern="1200" cap="none" spc="0" normalizeH="0" baseline="0" noProof="0">
              <a:ln>
                <a:noFill/>
              </a:ln>
              <a:solidFill>
                <a:prstClr val="black"/>
              </a:solidFill>
              <a:effectLst/>
              <a:uLnTx/>
              <a:uFillTx/>
              <a:latin typeface="Exo 2"/>
              <a:ea typeface="+mn-ea"/>
              <a:cs typeface="+mn-cs"/>
            </a:endParaRPr>
          </a:p>
          <a:p>
            <a:pPr>
              <a:defRPr/>
            </a:pPr>
            <a:endParaRPr lang="en-GB" sz="4050">
              <a:solidFill>
                <a:prstClr val="black"/>
              </a:solidFill>
              <a:latin typeface="Exo 2"/>
            </a:endParaRPr>
          </a:p>
        </p:txBody>
      </p:sp>
      <p:pic>
        <p:nvPicPr>
          <p:cNvPr id="9" name="Picture 8">
            <a:extLst>
              <a:ext uri="{FF2B5EF4-FFF2-40B4-BE49-F238E27FC236}">
                <a16:creationId xmlns:a16="http://schemas.microsoft.com/office/drawing/2014/main" id="{89C3BC67-106D-0835-4BCA-85B4F1646E22}"/>
              </a:ext>
            </a:extLst>
          </p:cNvPr>
          <p:cNvPicPr>
            <a:picLocks noChangeAspect="1"/>
          </p:cNvPicPr>
          <p:nvPr/>
        </p:nvPicPr>
        <p:blipFill>
          <a:blip r:embed="rId4">
            <a:extLst>
              <a:ext uri="{28A0092B-C50C-407E-A947-70E740481C1C}">
                <a14:useLocalDpi xmlns:a14="http://schemas.microsoft.com/office/drawing/2010/main" val="0"/>
              </a:ext>
            </a:extLst>
          </a:blip>
          <a:srcRect l="9018" r="9018"/>
          <a:stretch/>
        </p:blipFill>
        <p:spPr>
          <a:xfrm>
            <a:off x="10207130" y="0"/>
            <a:ext cx="8259954" cy="10287000"/>
          </a:xfrm>
          <a:prstGeom prst="rect">
            <a:avLst/>
          </a:prstGeom>
        </p:spPr>
      </p:pic>
      <p:sp>
        <p:nvSpPr>
          <p:cNvPr id="2" name="AutoShape 15">
            <a:extLst>
              <a:ext uri="{FF2B5EF4-FFF2-40B4-BE49-F238E27FC236}">
                <a16:creationId xmlns:a16="http://schemas.microsoft.com/office/drawing/2014/main" id="{F38E114C-02E1-2287-2659-2E1D794CBCEE}"/>
              </a:ext>
            </a:extLst>
          </p:cNvPr>
          <p:cNvSpPr/>
          <p:nvPr/>
        </p:nvSpPr>
        <p:spPr>
          <a:xfrm rot="16200000">
            <a:off x="-788603" y="5822384"/>
            <a:ext cx="3659402" cy="1"/>
          </a:xfrm>
          <a:prstGeom prst="line">
            <a:avLst/>
          </a:prstGeom>
          <a:ln w="95250" cap="flat">
            <a:solidFill>
              <a:srgbClr val="001B6E"/>
            </a:solidFill>
            <a:prstDash val="solid"/>
            <a:headEnd type="none" w="sm" len="sm"/>
            <a:tailEnd type="none" w="sm" len="sm"/>
          </a:ln>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1800"/>
          </a:p>
        </p:txBody>
      </p:sp>
      <p:sp>
        <p:nvSpPr>
          <p:cNvPr id="4" name="TekstSylinder 3">
            <a:extLst>
              <a:ext uri="{FF2B5EF4-FFF2-40B4-BE49-F238E27FC236}">
                <a16:creationId xmlns:a16="http://schemas.microsoft.com/office/drawing/2014/main" id="{AD170A94-BA4F-7325-F923-4FBF27C6A74E}"/>
              </a:ext>
            </a:extLst>
          </p:cNvPr>
          <p:cNvSpPr txBox="1"/>
          <p:nvPr/>
        </p:nvSpPr>
        <p:spPr>
          <a:xfrm>
            <a:off x="1634070" y="9431168"/>
            <a:ext cx="3371067" cy="400110"/>
          </a:xfrm>
          <a:prstGeom prst="rect">
            <a:avLst/>
          </a:prstGeom>
          <a:noFill/>
        </p:spPr>
        <p:txBody>
          <a:bodyPr wrap="square">
            <a:spAutoFit/>
          </a:bodyPr>
          <a:lstStyle/>
          <a:p>
            <a:pPr>
              <a:spcBef>
                <a:spcPts val="300"/>
              </a:spcBef>
              <a:spcAft>
                <a:spcPct val="0"/>
              </a:spcAft>
              <a:defRPr/>
            </a:pPr>
            <a:r>
              <a:rPr lang="nb-NO" sz="2000" b="1" dirty="0">
                <a:solidFill>
                  <a:srgbClr val="000000"/>
                </a:solidFill>
              </a:rPr>
              <a:t>ISEAL, 2018</a:t>
            </a:r>
            <a:endParaRPr lang="fi-FI" sz="2000" dirty="0">
              <a:solidFill>
                <a:schemeClr val="tx2"/>
              </a:solidFill>
            </a:endParaRPr>
          </a:p>
        </p:txBody>
      </p:sp>
    </p:spTree>
    <p:extLst>
      <p:ext uri="{BB962C8B-B14F-4D97-AF65-F5344CB8AC3E}">
        <p14:creationId xmlns:p14="http://schemas.microsoft.com/office/powerpoint/2010/main" val="3883399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90216" y="0"/>
            <a:ext cx="8897784" cy="10291208"/>
            <a:chOff x="0" y="0"/>
            <a:chExt cx="2746079" cy="814526"/>
          </a:xfrm>
        </p:grpSpPr>
        <p:sp>
          <p:nvSpPr>
            <p:cNvPr id="3" name="Freeform 3"/>
            <p:cNvSpPr/>
            <p:nvPr/>
          </p:nvSpPr>
          <p:spPr>
            <a:xfrm>
              <a:off x="0" y="0"/>
              <a:ext cx="2746079" cy="814526"/>
            </a:xfrm>
            <a:custGeom>
              <a:avLst/>
              <a:gdLst/>
              <a:ahLst/>
              <a:cxnLst/>
              <a:rect l="l" t="t" r="r" b="b"/>
              <a:pathLst>
                <a:path w="2746079" h="814526">
                  <a:moveTo>
                    <a:pt x="0" y="0"/>
                  </a:moveTo>
                  <a:lnTo>
                    <a:pt x="2746079" y="0"/>
                  </a:lnTo>
                  <a:lnTo>
                    <a:pt x="2746079" y="814526"/>
                  </a:lnTo>
                  <a:lnTo>
                    <a:pt x="0" y="814526"/>
                  </a:lnTo>
                  <a:close/>
                </a:path>
              </a:pathLst>
            </a:custGeom>
            <a:solidFill>
              <a:srgbClr val="00B0F0"/>
            </a:solidFill>
          </p:spPr>
          <p:txBody>
            <a:bodyPr/>
            <a:lstStyle/>
            <a:p>
              <a:endParaRPr lang="nb-NO"/>
            </a:p>
          </p:txBody>
        </p:sp>
      </p:grpSp>
      <p:pic>
        <p:nvPicPr>
          <p:cNvPr id="4" name="Picture 4"/>
          <p:cNvPicPr>
            <a:picLocks noChangeAspect="1"/>
          </p:cNvPicPr>
          <p:nvPr/>
        </p:nvPicPr>
        <p:blipFill>
          <a:blip r:embed="rId3"/>
          <a:srcRect l="14518" r="14518"/>
          <a:stretch/>
        </p:blipFill>
        <p:spPr>
          <a:xfrm flipH="1">
            <a:off x="9992" y="0"/>
            <a:ext cx="9382802" cy="10287000"/>
          </a:xfrm>
          <a:prstGeom prst="rect">
            <a:avLst/>
          </a:prstGeom>
        </p:spPr>
      </p:pic>
      <p:sp>
        <p:nvSpPr>
          <p:cNvPr id="14" name="TextBox 14"/>
          <p:cNvSpPr txBox="1"/>
          <p:nvPr/>
        </p:nvSpPr>
        <p:spPr>
          <a:xfrm>
            <a:off x="9818078" y="7036778"/>
            <a:ext cx="7155684" cy="2733697"/>
          </a:xfrm>
          <a:prstGeom prst="rect">
            <a:avLst/>
          </a:prstGeom>
        </p:spPr>
        <p:txBody>
          <a:bodyPr wrap="square" lIns="0" tIns="0" rIns="0" bIns="0" rtlCol="0" anchor="t">
            <a:spAutoFit/>
          </a:bodyPr>
          <a:lstStyle/>
          <a:p>
            <a:pPr>
              <a:lnSpc>
                <a:spcPts val="2729"/>
              </a:lnSpc>
            </a:pPr>
            <a:endParaRPr lang="en-US" sz="1950" dirty="0">
              <a:solidFill>
                <a:srgbClr val="FF4571"/>
              </a:solidFill>
              <a:latin typeface="Exo 2 1" panose="020B0604020202020204" charset="0"/>
            </a:endParaRPr>
          </a:p>
          <a:p>
            <a:pPr>
              <a:lnSpc>
                <a:spcPts val="2729"/>
              </a:lnSpc>
            </a:pPr>
            <a:endParaRPr lang="en-US" sz="1950" dirty="0">
              <a:solidFill>
                <a:srgbClr val="FF4571"/>
              </a:solidFill>
              <a:latin typeface="Exo 2 1" panose="020B0604020202020204" charset="0"/>
            </a:endParaRPr>
          </a:p>
          <a:p>
            <a:pPr>
              <a:lnSpc>
                <a:spcPts val="2729"/>
              </a:lnSpc>
            </a:pPr>
            <a:endParaRPr lang="en-US" sz="1950" dirty="0">
              <a:solidFill>
                <a:srgbClr val="FF4571"/>
              </a:solidFill>
              <a:latin typeface="Exo 2 1" panose="020B0604020202020204" charset="0"/>
            </a:endParaRPr>
          </a:p>
          <a:p>
            <a:pPr>
              <a:lnSpc>
                <a:spcPts val="2729"/>
              </a:lnSpc>
            </a:pPr>
            <a:endParaRPr lang="en-US" sz="1950" dirty="0">
              <a:solidFill>
                <a:srgbClr val="FF4571"/>
              </a:solidFill>
              <a:latin typeface="Exo 2 1" panose="020B0604020202020204" charset="0"/>
            </a:endParaRPr>
          </a:p>
          <a:p>
            <a:pPr>
              <a:lnSpc>
                <a:spcPts val="2729"/>
              </a:lnSpc>
            </a:pPr>
            <a:r>
              <a:rPr lang="en-US" sz="1950" b="1" dirty="0">
                <a:solidFill>
                  <a:schemeClr val="bg1"/>
                </a:solidFill>
                <a:latin typeface="Exo 2 1"/>
              </a:rPr>
              <a:t>Kristin Oishi</a:t>
            </a:r>
            <a:endParaRPr lang="en-US" sz="1950" b="1" dirty="0">
              <a:solidFill>
                <a:schemeClr val="bg1"/>
              </a:solidFill>
              <a:latin typeface="Exo 2 1" panose="020B0604020202020204" charset="0"/>
            </a:endParaRPr>
          </a:p>
          <a:p>
            <a:pPr>
              <a:lnSpc>
                <a:spcPts val="2729"/>
              </a:lnSpc>
            </a:pPr>
            <a:r>
              <a:rPr lang="en-US" sz="1950" dirty="0">
                <a:solidFill>
                  <a:schemeClr val="bg1"/>
                </a:solidFill>
                <a:latin typeface="Exo 2 1"/>
              </a:rPr>
              <a:t>Senior </a:t>
            </a:r>
            <a:r>
              <a:rPr lang="en-US" sz="1950" dirty="0" err="1">
                <a:solidFill>
                  <a:schemeClr val="bg1"/>
                </a:solidFill>
                <a:latin typeface="Exo 2 1"/>
              </a:rPr>
              <a:t>Bærekraftsrådgiver</a:t>
            </a:r>
            <a:endParaRPr lang="en-US" sz="1950" dirty="0">
              <a:solidFill>
                <a:schemeClr val="bg1"/>
              </a:solidFill>
              <a:latin typeface="Exo 2 1"/>
            </a:endParaRPr>
          </a:p>
          <a:p>
            <a:pPr>
              <a:lnSpc>
                <a:spcPts val="2729"/>
              </a:lnSpc>
            </a:pPr>
            <a:r>
              <a:rPr lang="en-US" sz="1950" dirty="0">
                <a:solidFill>
                  <a:schemeClr val="bg1"/>
                </a:solidFill>
                <a:latin typeface="Exo 2 1"/>
              </a:rPr>
              <a:t>Fairtrade Norge</a:t>
            </a:r>
          </a:p>
          <a:p>
            <a:pPr>
              <a:lnSpc>
                <a:spcPts val="2729"/>
              </a:lnSpc>
            </a:pPr>
            <a:r>
              <a:rPr lang="en-US" sz="1950" dirty="0">
                <a:solidFill>
                  <a:schemeClr val="bg1"/>
                </a:solidFill>
                <a:latin typeface="Exo 2 1"/>
              </a:rPr>
              <a:t>kristin.oishi@fairtrade.no</a:t>
            </a:r>
          </a:p>
        </p:txBody>
      </p:sp>
      <p:sp>
        <p:nvSpPr>
          <p:cNvPr id="15" name="TextBox 15"/>
          <p:cNvSpPr txBox="1"/>
          <p:nvPr/>
        </p:nvSpPr>
        <p:spPr>
          <a:xfrm>
            <a:off x="10351488" y="4845571"/>
            <a:ext cx="7697052" cy="872034"/>
          </a:xfrm>
          <a:prstGeom prst="rect">
            <a:avLst/>
          </a:prstGeom>
        </p:spPr>
        <p:txBody>
          <a:bodyPr wrap="square" lIns="0" tIns="0" rIns="0" bIns="0" rtlCol="0" anchor="t">
            <a:spAutoFit/>
          </a:bodyPr>
          <a:lstStyle/>
          <a:p>
            <a:pPr>
              <a:lnSpc>
                <a:spcPts val="3360"/>
              </a:lnSpc>
            </a:pPr>
            <a:r>
              <a:rPr lang="en-US" sz="4400" dirty="0">
                <a:solidFill>
                  <a:srgbClr val="FFFFFF"/>
                </a:solidFill>
                <a:latin typeface="Alegreya Sans Black"/>
              </a:rPr>
              <a:t>T</a:t>
            </a:r>
            <a:r>
              <a:rPr lang="en-US" sz="4800" dirty="0">
                <a:solidFill>
                  <a:srgbClr val="FFFFFF"/>
                </a:solidFill>
                <a:latin typeface="Alegreya Sans Black"/>
              </a:rPr>
              <a:t>akk for at du </a:t>
            </a:r>
            <a:r>
              <a:rPr lang="en-US" sz="4800" dirty="0" err="1">
                <a:solidFill>
                  <a:srgbClr val="FFFFFF"/>
                </a:solidFill>
                <a:latin typeface="Alegreya Sans Black"/>
              </a:rPr>
              <a:t>velger</a:t>
            </a:r>
            <a:r>
              <a:rPr lang="en-US" sz="4800" dirty="0">
                <a:solidFill>
                  <a:srgbClr val="FFFFFF"/>
                </a:solidFill>
                <a:latin typeface="Alegreya Sans Black"/>
              </a:rPr>
              <a:t> fair!</a:t>
            </a:r>
          </a:p>
          <a:p>
            <a:pPr>
              <a:lnSpc>
                <a:spcPts val="3360"/>
              </a:lnSpc>
            </a:pPr>
            <a:endParaRPr lang="en-US" sz="3200" dirty="0">
              <a:solidFill>
                <a:srgbClr val="FFFFFF"/>
              </a:solidFill>
              <a:latin typeface="Alegreya Sans"/>
            </a:endParaRPr>
          </a:p>
        </p:txBody>
      </p:sp>
      <p:pic>
        <p:nvPicPr>
          <p:cNvPr id="6" name="Picture 15">
            <a:extLst>
              <a:ext uri="{FF2B5EF4-FFF2-40B4-BE49-F238E27FC236}">
                <a16:creationId xmlns:a16="http://schemas.microsoft.com/office/drawing/2014/main" id="{07CD59A8-1DAD-843A-3343-B90421A68DB6}"/>
              </a:ext>
            </a:extLst>
          </p:cNvPr>
          <p:cNvPicPr>
            <a:picLocks noChangeAspect="1"/>
          </p:cNvPicPr>
          <p:nvPr/>
        </p:nvPicPr>
        <p:blipFill>
          <a:blip r:embed="rId4"/>
          <a:srcRect/>
          <a:stretch>
            <a:fillRect/>
          </a:stretch>
        </p:blipFill>
        <p:spPr>
          <a:xfrm>
            <a:off x="16398325" y="8438375"/>
            <a:ext cx="1232555" cy="13321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93569" y="257761"/>
            <a:ext cx="4538934" cy="4679530"/>
            <a:chOff x="0" y="0"/>
            <a:chExt cx="1195439" cy="1232469"/>
          </a:xfrm>
        </p:grpSpPr>
        <p:sp>
          <p:nvSpPr>
            <p:cNvPr id="3" name="Freeform 3"/>
            <p:cNvSpPr/>
            <p:nvPr/>
          </p:nvSpPr>
          <p:spPr>
            <a:xfrm>
              <a:off x="0" y="0"/>
              <a:ext cx="1195439" cy="1232469"/>
            </a:xfrm>
            <a:custGeom>
              <a:avLst/>
              <a:gdLst/>
              <a:ahLst/>
              <a:cxnLst/>
              <a:rect l="l" t="t" r="r" b="b"/>
              <a:pathLst>
                <a:path w="1195439" h="1232469">
                  <a:moveTo>
                    <a:pt x="0" y="0"/>
                  </a:moveTo>
                  <a:lnTo>
                    <a:pt x="1195439" y="0"/>
                  </a:lnTo>
                  <a:lnTo>
                    <a:pt x="1195439" y="1232469"/>
                  </a:lnTo>
                  <a:lnTo>
                    <a:pt x="0" y="1232469"/>
                  </a:lnTo>
                  <a:close/>
                </a:path>
              </a:pathLst>
            </a:custGeom>
            <a:solidFill>
              <a:srgbClr val="FF4571"/>
            </a:solidFill>
          </p:spPr>
          <p:txBody>
            <a:bodyPr/>
            <a:lstStyle/>
            <a:p>
              <a:endParaRPr lang="nb-NO"/>
            </a:p>
          </p:txBody>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5" name="Picture 5"/>
          <p:cNvPicPr>
            <a:picLocks noChangeAspect="1"/>
          </p:cNvPicPr>
          <p:nvPr/>
        </p:nvPicPr>
        <p:blipFill>
          <a:blip r:embed="rId3">
            <a:extLst>
              <a:ext uri="{28A0092B-C50C-407E-A947-70E740481C1C}">
                <a14:useLocalDpi xmlns:a14="http://schemas.microsoft.com/office/drawing/2010/main" val="0"/>
              </a:ext>
            </a:extLst>
          </a:blip>
          <a:srcRect l="91" r="91"/>
          <a:stretch/>
        </p:blipFill>
        <p:spPr>
          <a:xfrm>
            <a:off x="8693569" y="5143500"/>
            <a:ext cx="4538934" cy="4890426"/>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Lst>
          </a:blip>
          <a:srcRect t="17" b="17"/>
          <a:stretch/>
        </p:blipFill>
        <p:spPr>
          <a:xfrm flipH="1">
            <a:off x="13466831" y="257761"/>
            <a:ext cx="4585799" cy="4679530"/>
          </a:xfrm>
          <a:prstGeom prst="rect">
            <a:avLst/>
          </a:prstGeom>
        </p:spPr>
      </p:pic>
      <p:grpSp>
        <p:nvGrpSpPr>
          <p:cNvPr id="7" name="Group 7"/>
          <p:cNvGrpSpPr/>
          <p:nvPr/>
        </p:nvGrpSpPr>
        <p:grpSpPr>
          <a:xfrm>
            <a:off x="13466831" y="5143500"/>
            <a:ext cx="4585799" cy="4890426"/>
            <a:chOff x="0" y="0"/>
            <a:chExt cx="1207783" cy="1288013"/>
          </a:xfrm>
        </p:grpSpPr>
        <p:sp>
          <p:nvSpPr>
            <p:cNvPr id="8" name="Freeform 8"/>
            <p:cNvSpPr/>
            <p:nvPr/>
          </p:nvSpPr>
          <p:spPr>
            <a:xfrm>
              <a:off x="0" y="0"/>
              <a:ext cx="1207783" cy="1288013"/>
            </a:xfrm>
            <a:custGeom>
              <a:avLst/>
              <a:gdLst/>
              <a:ahLst/>
              <a:cxnLst/>
              <a:rect l="l" t="t" r="r" b="b"/>
              <a:pathLst>
                <a:path w="1207783" h="1288013">
                  <a:moveTo>
                    <a:pt x="0" y="0"/>
                  </a:moveTo>
                  <a:lnTo>
                    <a:pt x="1207783" y="0"/>
                  </a:lnTo>
                  <a:lnTo>
                    <a:pt x="1207783" y="1288013"/>
                  </a:lnTo>
                  <a:lnTo>
                    <a:pt x="0" y="1288013"/>
                  </a:lnTo>
                  <a:close/>
                </a:path>
              </a:pathLst>
            </a:custGeom>
            <a:solidFill>
              <a:srgbClr val="0FC0FC"/>
            </a:solidFill>
          </p:spPr>
          <p:txBody>
            <a:bodyPr/>
            <a:lstStyle/>
            <a:p>
              <a:endParaRPr lang="nb-NO"/>
            </a:p>
          </p:txBody>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10" name="Picture 10"/>
          <p:cNvPicPr>
            <a:picLocks noChangeAspect="1"/>
          </p:cNvPicPr>
          <p:nvPr/>
        </p:nvPicPr>
        <p:blipFill>
          <a:blip r:embed="rId5"/>
          <a:srcRect/>
          <a:stretch>
            <a:fillRect/>
          </a:stretch>
        </p:blipFill>
        <p:spPr>
          <a:xfrm>
            <a:off x="8693569" y="328059"/>
            <a:ext cx="4538934" cy="4538934"/>
          </a:xfrm>
          <a:prstGeom prst="rect">
            <a:avLst/>
          </a:prstGeom>
        </p:spPr>
      </p:pic>
      <p:sp>
        <p:nvSpPr>
          <p:cNvPr id="11" name="AutoShape 11"/>
          <p:cNvSpPr/>
          <p:nvPr/>
        </p:nvSpPr>
        <p:spPr>
          <a:xfrm flipV="1">
            <a:off x="685800" y="4685140"/>
            <a:ext cx="0" cy="2671472"/>
          </a:xfrm>
          <a:prstGeom prst="line">
            <a:avLst/>
          </a:prstGeom>
          <a:ln w="95250" cap="flat">
            <a:solidFill>
              <a:srgbClr val="FF4571"/>
            </a:solidFill>
            <a:prstDash val="solid"/>
            <a:headEnd type="none" w="sm" len="sm"/>
            <a:tailEnd type="none" w="sm" len="sm"/>
          </a:ln>
        </p:spPr>
        <p:txBody>
          <a:bodyPr/>
          <a:lstStyle/>
          <a:p>
            <a:endParaRPr lang="nb-NO"/>
          </a:p>
        </p:txBody>
      </p:sp>
      <p:pic>
        <p:nvPicPr>
          <p:cNvPr id="12" name="Picture 12"/>
          <p:cNvPicPr>
            <a:picLocks noChangeAspect="1"/>
          </p:cNvPicPr>
          <p:nvPr/>
        </p:nvPicPr>
        <p:blipFill>
          <a:blip r:embed="rId6"/>
          <a:srcRect/>
          <a:stretch>
            <a:fillRect/>
          </a:stretch>
        </p:blipFill>
        <p:spPr>
          <a:xfrm>
            <a:off x="412423" y="8701825"/>
            <a:ext cx="1232555" cy="1332100"/>
          </a:xfrm>
          <a:prstGeom prst="rect">
            <a:avLst/>
          </a:prstGeom>
        </p:spPr>
      </p:pic>
      <p:pic>
        <p:nvPicPr>
          <p:cNvPr id="13" name="Picture 13"/>
          <p:cNvPicPr>
            <a:picLocks noChangeAspect="1"/>
          </p:cNvPicPr>
          <p:nvPr/>
        </p:nvPicPr>
        <p:blipFill>
          <a:blip r:embed="rId7"/>
          <a:srcRect/>
          <a:stretch>
            <a:fillRect/>
          </a:stretch>
        </p:blipFill>
        <p:spPr>
          <a:xfrm>
            <a:off x="412423" y="489373"/>
            <a:ext cx="347391" cy="347391"/>
          </a:xfrm>
          <a:prstGeom prst="rect">
            <a:avLst/>
          </a:prstGeom>
        </p:spPr>
      </p:pic>
      <p:sp>
        <p:nvSpPr>
          <p:cNvPr id="18" name="TextBox 18"/>
          <p:cNvSpPr txBox="1"/>
          <p:nvPr/>
        </p:nvSpPr>
        <p:spPr>
          <a:xfrm>
            <a:off x="1140715" y="4781758"/>
            <a:ext cx="7193219" cy="2962349"/>
          </a:xfrm>
          <a:prstGeom prst="rect">
            <a:avLst/>
          </a:prstGeom>
        </p:spPr>
        <p:txBody>
          <a:bodyPr wrap="square" lIns="0" tIns="0" rIns="0" bIns="0" rtlCol="0" anchor="t">
            <a:spAutoFit/>
          </a:bodyPr>
          <a:lstStyle/>
          <a:p>
            <a:pPr>
              <a:lnSpc>
                <a:spcPts val="3349"/>
              </a:lnSpc>
            </a:pPr>
            <a:r>
              <a:rPr lang="nb-NO" sz="3200" dirty="0">
                <a:solidFill>
                  <a:srgbClr val="000000"/>
                </a:solidFill>
                <a:latin typeface="Exo 2 Bold" pitchFamily="2" charset="0"/>
              </a:rPr>
              <a:t>Fairtrade er en merkeordning og utviklingsorganisasjon som jobber for å sikre bedre og mer bærekraftige levekår for bønder og arbeidere gjennom rettferdige handelsvilkår, i tråd med planetens tålegrense.</a:t>
            </a:r>
            <a:endParaRPr lang="en-US" sz="3200" dirty="0">
              <a:solidFill>
                <a:srgbClr val="000000"/>
              </a:solidFill>
              <a:latin typeface="Exo 2 Bold" pitchFamily="2" charset="0"/>
            </a:endParaRPr>
          </a:p>
          <a:p>
            <a:pPr>
              <a:lnSpc>
                <a:spcPts val="3349"/>
              </a:lnSpc>
            </a:pPr>
            <a:endParaRPr lang="en-US" sz="2800" dirty="0">
              <a:solidFill>
                <a:srgbClr val="000000"/>
              </a:solidFill>
              <a:latin typeface="Exo 2 Bold" pitchFamily="2" charset="0"/>
            </a:endParaRPr>
          </a:p>
        </p:txBody>
      </p:sp>
      <p:sp>
        <p:nvSpPr>
          <p:cNvPr id="19" name="TextBox 19"/>
          <p:cNvSpPr txBox="1"/>
          <p:nvPr/>
        </p:nvSpPr>
        <p:spPr>
          <a:xfrm>
            <a:off x="101231" y="3426543"/>
            <a:ext cx="5725055" cy="378309"/>
          </a:xfrm>
          <a:prstGeom prst="rect">
            <a:avLst/>
          </a:prstGeom>
        </p:spPr>
        <p:txBody>
          <a:bodyPr lIns="0" tIns="0" rIns="0" bIns="0" rtlCol="0" anchor="t">
            <a:spAutoFit/>
          </a:bodyPr>
          <a:lstStyle/>
          <a:p>
            <a:pPr>
              <a:lnSpc>
                <a:spcPts val="3349"/>
              </a:lnSpc>
            </a:pPr>
            <a:endParaRPr lang="en-US" sz="2499">
              <a:solidFill>
                <a:srgbClr val="000000"/>
              </a:solidFill>
              <a:latin typeface="Exo 2 2"/>
            </a:endParaRPr>
          </a:p>
        </p:txBody>
      </p:sp>
      <p:sp>
        <p:nvSpPr>
          <p:cNvPr id="20" name="TextBox 11">
            <a:extLst>
              <a:ext uri="{FF2B5EF4-FFF2-40B4-BE49-F238E27FC236}">
                <a16:creationId xmlns:a16="http://schemas.microsoft.com/office/drawing/2014/main" id="{DF07E5AB-70AA-B787-BD02-9A8C0598C25A}"/>
              </a:ext>
            </a:extLst>
          </p:cNvPr>
          <p:cNvSpPr txBox="1"/>
          <p:nvPr/>
        </p:nvSpPr>
        <p:spPr>
          <a:xfrm>
            <a:off x="684028" y="1866900"/>
            <a:ext cx="7426744" cy="2205732"/>
          </a:xfrm>
          <a:prstGeom prst="rect">
            <a:avLst/>
          </a:prstGeom>
        </p:spPr>
        <p:txBody>
          <a:bodyPr lIns="0" tIns="0" rIns="0" bIns="0" rtlCol="0" anchor="t">
            <a:spAutoFit/>
          </a:bodyPr>
          <a:lstStyle/>
          <a:p>
            <a:pPr>
              <a:lnSpc>
                <a:spcPts val="8639"/>
              </a:lnSpc>
            </a:pPr>
            <a:r>
              <a:rPr lang="nb-NO" sz="7200" dirty="0">
                <a:solidFill>
                  <a:srgbClr val="FF4571"/>
                </a:solidFill>
                <a:latin typeface="Exo 2 Bold" pitchFamily="2" charset="0"/>
              </a:rPr>
              <a:t>Mer en bare en merkeordning!</a:t>
            </a:r>
          </a:p>
        </p:txBody>
      </p:sp>
      <p:sp>
        <p:nvSpPr>
          <p:cNvPr id="21" name="TextBox 14">
            <a:extLst>
              <a:ext uri="{FF2B5EF4-FFF2-40B4-BE49-F238E27FC236}">
                <a16:creationId xmlns:a16="http://schemas.microsoft.com/office/drawing/2014/main" id="{FD48CA65-FC4E-E0D8-73BF-1ED53AF15D3B}"/>
              </a:ext>
            </a:extLst>
          </p:cNvPr>
          <p:cNvSpPr txBox="1"/>
          <p:nvPr/>
        </p:nvSpPr>
        <p:spPr>
          <a:xfrm>
            <a:off x="13743130" y="7320915"/>
            <a:ext cx="4544870" cy="2323713"/>
          </a:xfrm>
          <a:prstGeom prst="rect">
            <a:avLst/>
          </a:prstGeom>
        </p:spPr>
        <p:txBody>
          <a:bodyPr lIns="0" tIns="0" rIns="0" bIns="0" rtlCol="0" anchor="t">
            <a:spAutoFit/>
          </a:bodyPr>
          <a:lstStyle/>
          <a:p>
            <a:r>
              <a:rPr lang="en-US" sz="2400" dirty="0">
                <a:solidFill>
                  <a:schemeClr val="bg1">
                    <a:lumMod val="95000"/>
                  </a:schemeClr>
                </a:solidFill>
                <a:latin typeface="Exo 2 Bold"/>
                <a:cs typeface="Segoe UI"/>
              </a:rPr>
              <a:t>er den </a:t>
            </a:r>
            <a:r>
              <a:rPr lang="en-US" sz="2400" dirty="0" err="1">
                <a:solidFill>
                  <a:schemeClr val="bg1">
                    <a:lumMod val="95000"/>
                  </a:schemeClr>
                </a:solidFill>
                <a:latin typeface="Exo 2 Bold"/>
                <a:cs typeface="Segoe UI"/>
              </a:rPr>
              <a:t>eneste</a:t>
            </a:r>
            <a:r>
              <a:rPr lang="en-US" sz="2400" dirty="0">
                <a:solidFill>
                  <a:schemeClr val="bg1">
                    <a:lumMod val="95000"/>
                  </a:schemeClr>
                </a:solidFill>
                <a:latin typeface="Exo 2 Bold"/>
                <a:cs typeface="Segoe UI"/>
              </a:rPr>
              <a:t> </a:t>
            </a:r>
            <a:r>
              <a:rPr lang="en-US" sz="2400" dirty="0" err="1">
                <a:solidFill>
                  <a:schemeClr val="bg1">
                    <a:lumMod val="95000"/>
                  </a:schemeClr>
                </a:solidFill>
                <a:latin typeface="Exo 2 Bold"/>
                <a:cs typeface="Segoe UI"/>
              </a:rPr>
              <a:t>sertifiseringsordningen</a:t>
            </a:r>
            <a:r>
              <a:rPr lang="en-US" sz="2400" dirty="0">
                <a:solidFill>
                  <a:schemeClr val="bg1">
                    <a:lumMod val="95000"/>
                  </a:schemeClr>
                </a:solidFill>
                <a:latin typeface="Exo 2 Bold"/>
                <a:cs typeface="Segoe UI"/>
              </a:rPr>
              <a:t> </a:t>
            </a:r>
            <a:br>
              <a:rPr lang="en-US" sz="2400" dirty="0">
                <a:solidFill>
                  <a:schemeClr val="bg1">
                    <a:lumMod val="95000"/>
                  </a:schemeClr>
                </a:solidFill>
                <a:latin typeface="Exo 2 Bold"/>
                <a:cs typeface="Segoe UI"/>
              </a:rPr>
            </a:br>
            <a:r>
              <a:rPr lang="en-US" sz="2400" dirty="0">
                <a:solidFill>
                  <a:schemeClr val="bg1">
                    <a:lumMod val="95000"/>
                  </a:schemeClr>
                </a:solidFill>
                <a:latin typeface="Exo 2 Bold"/>
                <a:cs typeface="Segoe UI"/>
              </a:rPr>
              <a:t>der </a:t>
            </a:r>
            <a:r>
              <a:rPr lang="en-US" sz="2400" dirty="0" err="1">
                <a:solidFill>
                  <a:schemeClr val="bg1">
                    <a:lumMod val="95000"/>
                  </a:schemeClr>
                </a:solidFill>
                <a:latin typeface="Exo 2 Bold"/>
                <a:cs typeface="Segoe UI"/>
              </a:rPr>
              <a:t>bøndene</a:t>
            </a:r>
            <a:r>
              <a:rPr lang="en-US" sz="2400" dirty="0">
                <a:solidFill>
                  <a:schemeClr val="bg1">
                    <a:lumMod val="95000"/>
                  </a:schemeClr>
                </a:solidFill>
                <a:latin typeface="Exo 2 Bold"/>
              </a:rPr>
              <a:t> </a:t>
            </a:r>
            <a:r>
              <a:rPr lang="en-US" sz="2400" dirty="0" err="1">
                <a:solidFill>
                  <a:schemeClr val="bg1">
                    <a:lumMod val="95000"/>
                  </a:schemeClr>
                </a:solidFill>
                <a:latin typeface="Exo 2 Bold"/>
              </a:rPr>
              <a:t>selv</a:t>
            </a:r>
            <a:r>
              <a:rPr lang="en-US" sz="2400" dirty="0">
                <a:solidFill>
                  <a:schemeClr val="bg1">
                    <a:lumMod val="95000"/>
                  </a:schemeClr>
                </a:solidFill>
                <a:latin typeface="Exo 2 Bold"/>
              </a:rPr>
              <a:t> </a:t>
            </a:r>
            <a:br>
              <a:rPr lang="en-US" sz="2400" dirty="0">
                <a:latin typeface="Exo 2 Bold" panose="020B0604020202020204" charset="0"/>
              </a:rPr>
            </a:br>
            <a:r>
              <a:rPr lang="en-US" sz="2400" dirty="0">
                <a:solidFill>
                  <a:schemeClr val="bg1">
                    <a:lumMod val="95000"/>
                  </a:schemeClr>
                </a:solidFill>
                <a:latin typeface="Exo 2 Bold"/>
              </a:rPr>
              <a:t>er </a:t>
            </a:r>
            <a:r>
              <a:rPr lang="en-US" sz="2400" dirty="0" err="1">
                <a:solidFill>
                  <a:schemeClr val="bg1">
                    <a:lumMod val="95000"/>
                  </a:schemeClr>
                </a:solidFill>
                <a:latin typeface="Exo 2 Bold"/>
              </a:rPr>
              <a:t>medeiere</a:t>
            </a:r>
            <a:r>
              <a:rPr lang="en-US" sz="2400" dirty="0">
                <a:solidFill>
                  <a:schemeClr val="bg1">
                    <a:lumMod val="95000"/>
                  </a:schemeClr>
                </a:solidFill>
                <a:latin typeface="Exo 2 Bold"/>
              </a:rPr>
              <a:t> </a:t>
            </a:r>
            <a:r>
              <a:rPr lang="en-US" sz="2400" dirty="0" err="1">
                <a:solidFill>
                  <a:schemeClr val="bg1">
                    <a:lumMod val="95000"/>
                  </a:schemeClr>
                </a:solidFill>
                <a:latin typeface="Exo 2 Bold"/>
              </a:rPr>
              <a:t>på</a:t>
            </a:r>
            <a:r>
              <a:rPr lang="en-US" sz="2400" dirty="0">
                <a:solidFill>
                  <a:schemeClr val="bg1">
                    <a:lumMod val="95000"/>
                  </a:schemeClr>
                </a:solidFill>
                <a:latin typeface="Exo 2 Bold"/>
              </a:rPr>
              <a:t> like </a:t>
            </a:r>
            <a:r>
              <a:rPr lang="en-US" sz="2400" dirty="0" err="1">
                <a:solidFill>
                  <a:schemeClr val="bg1">
                    <a:lumMod val="95000"/>
                  </a:schemeClr>
                </a:solidFill>
                <a:latin typeface="Exo 2 Bold"/>
              </a:rPr>
              <a:t>vilkår</a:t>
            </a:r>
            <a:endParaRPr lang="en-US" sz="2400" dirty="0">
              <a:solidFill>
                <a:schemeClr val="bg1">
                  <a:lumMod val="95000"/>
                </a:schemeClr>
              </a:solidFill>
              <a:latin typeface="Exo 2 Bold"/>
            </a:endParaRPr>
          </a:p>
          <a:p>
            <a:pPr>
              <a:lnSpc>
                <a:spcPts val="3270"/>
              </a:lnSpc>
            </a:pPr>
            <a:endParaRPr lang="en-US" sz="3000" dirty="0">
              <a:solidFill>
                <a:srgbClr val="FFFFFF"/>
              </a:solidFill>
              <a:latin typeface="Exo 2 Bold"/>
            </a:endParaRPr>
          </a:p>
          <a:p>
            <a:pPr>
              <a:lnSpc>
                <a:spcPts val="3270"/>
              </a:lnSpc>
            </a:pPr>
            <a:endParaRPr lang="en-US" sz="3000">
              <a:solidFill>
                <a:srgbClr val="FFFFFF"/>
              </a:solidFill>
              <a:latin typeface="Exo 2 Bold"/>
            </a:endParaRPr>
          </a:p>
        </p:txBody>
      </p:sp>
      <p:sp>
        <p:nvSpPr>
          <p:cNvPr id="22" name="TextBox 21">
            <a:extLst>
              <a:ext uri="{FF2B5EF4-FFF2-40B4-BE49-F238E27FC236}">
                <a16:creationId xmlns:a16="http://schemas.microsoft.com/office/drawing/2014/main" id="{88A4262B-A6CE-4D79-2C37-2E489AFD04FA}"/>
              </a:ext>
            </a:extLst>
          </p:cNvPr>
          <p:cNvSpPr txBox="1"/>
          <p:nvPr/>
        </p:nvSpPr>
        <p:spPr>
          <a:xfrm>
            <a:off x="13743130" y="6297342"/>
            <a:ext cx="4544870" cy="915635"/>
          </a:xfrm>
          <a:prstGeom prst="rect">
            <a:avLst/>
          </a:prstGeom>
        </p:spPr>
        <p:txBody>
          <a:bodyPr lIns="0" tIns="0" rIns="0" bIns="0" rtlCol="0" anchor="t">
            <a:spAutoFit/>
          </a:bodyPr>
          <a:lstStyle/>
          <a:p>
            <a:pPr>
              <a:lnSpc>
                <a:spcPts val="8040"/>
              </a:lnSpc>
            </a:pPr>
            <a:r>
              <a:rPr lang="en-US" sz="6000">
                <a:solidFill>
                  <a:srgbClr val="FFFFFF"/>
                </a:solidFill>
                <a:latin typeface="Exo 2 Bold"/>
              </a:rPr>
              <a:t>Fairtrade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3DF72-7085-9866-0A58-04E6658E1117}"/>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EB2B5E84-DAC6-6BEE-1A07-6593C16F7DB7}"/>
              </a:ext>
            </a:extLst>
          </p:cNvPr>
          <p:cNvPicPr/>
          <p:nvPr/>
        </p:nvPicPr>
        <p:blipFill>
          <a:blip r:embed="rId3" cstate="print">
            <a:alphaModFix amt="70000"/>
          </a:blip>
          <a:stretch>
            <a:fillRect/>
          </a:stretch>
        </p:blipFill>
        <p:spPr>
          <a:xfrm>
            <a:off x="0" y="-151746"/>
            <a:ext cx="18485427" cy="10458624"/>
          </a:xfrm>
          <a:prstGeom prst="rect">
            <a:avLst/>
          </a:prstGeom>
        </p:spPr>
      </p:pic>
      <p:sp>
        <p:nvSpPr>
          <p:cNvPr id="3" name="object 3">
            <a:extLst>
              <a:ext uri="{FF2B5EF4-FFF2-40B4-BE49-F238E27FC236}">
                <a16:creationId xmlns:a16="http://schemas.microsoft.com/office/drawing/2014/main" id="{142CDD34-4E0F-5161-2B9D-87F1E8ABFA0C}"/>
              </a:ext>
            </a:extLst>
          </p:cNvPr>
          <p:cNvSpPr txBox="1"/>
          <p:nvPr/>
        </p:nvSpPr>
        <p:spPr>
          <a:xfrm>
            <a:off x="4886705" y="1798633"/>
            <a:ext cx="1530666" cy="485710"/>
          </a:xfrm>
          <a:prstGeom prst="rect">
            <a:avLst/>
          </a:prstGeom>
        </p:spPr>
        <p:txBody>
          <a:bodyPr vert="horz" wrap="square" lIns="0" tIns="23813" rIns="0" bIns="0" rtlCol="0">
            <a:spAutoFit/>
          </a:bodyPr>
          <a:lstStyle/>
          <a:p>
            <a:pPr marL="19050">
              <a:spcBef>
                <a:spcPts val="188"/>
              </a:spcBef>
            </a:pPr>
            <a:r>
              <a:rPr sz="3000" spc="-15" dirty="0" err="1">
                <a:solidFill>
                  <a:srgbClr val="00B0F0"/>
                </a:solidFill>
                <a:latin typeface="Alegreya Sans Black" panose="00000A00000000000000" pitchFamily="2" charset="0"/>
                <a:cs typeface="Calibri"/>
              </a:rPr>
              <a:t>Nærmere</a:t>
            </a:r>
            <a:endParaRPr sz="3000" dirty="0">
              <a:solidFill>
                <a:srgbClr val="00B0F0"/>
              </a:solidFill>
              <a:latin typeface="Alegreya Sans Black" panose="00000A00000000000000" pitchFamily="2" charset="0"/>
              <a:cs typeface="Calibri"/>
            </a:endParaRPr>
          </a:p>
        </p:txBody>
      </p:sp>
      <p:sp>
        <p:nvSpPr>
          <p:cNvPr id="4" name="object 4">
            <a:extLst>
              <a:ext uri="{FF2B5EF4-FFF2-40B4-BE49-F238E27FC236}">
                <a16:creationId xmlns:a16="http://schemas.microsoft.com/office/drawing/2014/main" id="{BF198F57-6DDB-AB07-CCA3-5594F9528402}"/>
              </a:ext>
            </a:extLst>
          </p:cNvPr>
          <p:cNvSpPr txBox="1"/>
          <p:nvPr/>
        </p:nvSpPr>
        <p:spPr>
          <a:xfrm>
            <a:off x="3200400" y="5669351"/>
            <a:ext cx="1958340" cy="1114088"/>
          </a:xfrm>
          <a:prstGeom prst="rect">
            <a:avLst/>
          </a:prstGeom>
        </p:spPr>
        <p:txBody>
          <a:bodyPr vert="horz" wrap="square" lIns="0" tIns="23813" rIns="0" bIns="0" rtlCol="0">
            <a:spAutoFit/>
          </a:bodyPr>
          <a:lstStyle/>
          <a:p>
            <a:pPr marL="161925" algn="ctr">
              <a:lnSpc>
                <a:spcPts val="5693"/>
              </a:lnSpc>
              <a:spcBef>
                <a:spcPts val="188"/>
              </a:spcBef>
            </a:pPr>
            <a:r>
              <a:rPr lang="nb-NO" sz="4800" spc="-30">
                <a:solidFill>
                  <a:schemeClr val="bg1"/>
                </a:solidFill>
                <a:latin typeface="Exo 2" panose="00000500000000000000" pitchFamily="50" charset="0"/>
                <a:cs typeface="Calibri"/>
              </a:rPr>
              <a:t>1930 +</a:t>
            </a:r>
            <a:endParaRPr lang="nb-NO" sz="4800">
              <a:solidFill>
                <a:schemeClr val="bg1"/>
              </a:solidFill>
              <a:latin typeface="Exo 2" panose="00000500000000000000" pitchFamily="50" charset="0"/>
              <a:cs typeface="Calibri"/>
            </a:endParaRPr>
          </a:p>
          <a:p>
            <a:pPr marL="190500" marR="7620" indent="-171450" algn="ctr">
              <a:lnSpc>
                <a:spcPts val="2700"/>
              </a:lnSpc>
              <a:spcBef>
                <a:spcPts val="98"/>
              </a:spcBef>
            </a:pPr>
            <a:r>
              <a:rPr lang="nb-NO" sz="2325" spc="-15">
                <a:solidFill>
                  <a:schemeClr val="bg1"/>
                </a:solidFill>
                <a:latin typeface="Exo 2" panose="00000500000000000000" pitchFamily="50" charset="0"/>
                <a:cs typeface="Calibri"/>
              </a:rPr>
              <a:t>kooperativer </a:t>
            </a:r>
            <a:endParaRPr lang="nb-NO" sz="2325">
              <a:solidFill>
                <a:schemeClr val="bg1"/>
              </a:solidFill>
              <a:latin typeface="Exo 2" panose="00000500000000000000" pitchFamily="50" charset="0"/>
              <a:cs typeface="Calibri"/>
            </a:endParaRPr>
          </a:p>
        </p:txBody>
      </p:sp>
      <p:sp>
        <p:nvSpPr>
          <p:cNvPr id="5" name="object 5">
            <a:extLst>
              <a:ext uri="{FF2B5EF4-FFF2-40B4-BE49-F238E27FC236}">
                <a16:creationId xmlns:a16="http://schemas.microsoft.com/office/drawing/2014/main" id="{59F345CB-B531-C900-78BD-D01FEFD200A6}"/>
              </a:ext>
            </a:extLst>
          </p:cNvPr>
          <p:cNvSpPr txBox="1"/>
          <p:nvPr/>
        </p:nvSpPr>
        <p:spPr>
          <a:xfrm>
            <a:off x="1548478" y="7586664"/>
            <a:ext cx="2457450" cy="1115049"/>
          </a:xfrm>
          <a:prstGeom prst="rect">
            <a:avLst/>
          </a:prstGeom>
        </p:spPr>
        <p:txBody>
          <a:bodyPr vert="horz" wrap="square" lIns="0" tIns="24765" rIns="0" bIns="0" rtlCol="0">
            <a:spAutoFit/>
          </a:bodyPr>
          <a:lstStyle/>
          <a:p>
            <a:pPr marL="12383" algn="ctr">
              <a:lnSpc>
                <a:spcPts val="5693"/>
              </a:lnSpc>
              <a:spcBef>
                <a:spcPts val="195"/>
              </a:spcBef>
            </a:pPr>
            <a:r>
              <a:rPr sz="4800" spc="-38">
                <a:solidFill>
                  <a:schemeClr val="bg1"/>
                </a:solidFill>
                <a:latin typeface="Exo 2" panose="00000500000000000000" pitchFamily="50" charset="0"/>
                <a:cs typeface="Calibri"/>
              </a:rPr>
              <a:t>300</a:t>
            </a:r>
            <a:r>
              <a:rPr lang="nb-NO" sz="4800" spc="-38">
                <a:solidFill>
                  <a:schemeClr val="bg1"/>
                </a:solidFill>
                <a:latin typeface="Exo 2" panose="00000500000000000000" pitchFamily="50" charset="0"/>
                <a:cs typeface="Calibri"/>
              </a:rPr>
              <a:t> +</a:t>
            </a:r>
            <a:endParaRPr sz="4800">
              <a:solidFill>
                <a:schemeClr val="bg1"/>
              </a:solidFill>
              <a:latin typeface="Exo 2" panose="00000500000000000000" pitchFamily="50" charset="0"/>
              <a:cs typeface="Calibri"/>
            </a:endParaRPr>
          </a:p>
          <a:p>
            <a:pPr marL="19050" marR="7620" algn="ctr">
              <a:lnSpc>
                <a:spcPts val="2700"/>
              </a:lnSpc>
              <a:spcBef>
                <a:spcPts val="98"/>
              </a:spcBef>
            </a:pPr>
            <a:r>
              <a:rPr lang="nb-NO" sz="2325">
                <a:solidFill>
                  <a:schemeClr val="bg1"/>
                </a:solidFill>
                <a:latin typeface="Exo 2" panose="00000500000000000000" pitchFamily="50" charset="0"/>
                <a:cs typeface="Calibri"/>
              </a:rPr>
              <a:t>råvarer   </a:t>
            </a:r>
          </a:p>
        </p:txBody>
      </p:sp>
      <p:sp>
        <p:nvSpPr>
          <p:cNvPr id="7" name="object 7">
            <a:extLst>
              <a:ext uri="{FF2B5EF4-FFF2-40B4-BE49-F238E27FC236}">
                <a16:creationId xmlns:a16="http://schemas.microsoft.com/office/drawing/2014/main" id="{36AA05B8-730B-855A-3C44-201C418756B2}"/>
              </a:ext>
            </a:extLst>
          </p:cNvPr>
          <p:cNvSpPr txBox="1"/>
          <p:nvPr/>
        </p:nvSpPr>
        <p:spPr>
          <a:xfrm>
            <a:off x="5636975" y="5650336"/>
            <a:ext cx="2209800" cy="1108701"/>
          </a:xfrm>
          <a:prstGeom prst="rect">
            <a:avLst/>
          </a:prstGeom>
        </p:spPr>
        <p:txBody>
          <a:bodyPr vert="horz" wrap="square" lIns="0" tIns="24765" rIns="0" bIns="0" rtlCol="0">
            <a:spAutoFit/>
          </a:bodyPr>
          <a:lstStyle/>
          <a:p>
            <a:pPr marL="5715" algn="ctr">
              <a:lnSpc>
                <a:spcPts val="5700"/>
              </a:lnSpc>
              <a:spcBef>
                <a:spcPts val="195"/>
              </a:spcBef>
            </a:pPr>
            <a:r>
              <a:rPr lang="nb-NO" sz="4800" spc="-38">
                <a:solidFill>
                  <a:srgbClr val="FFFFFF"/>
                </a:solidFill>
                <a:latin typeface="Exo 2" panose="00000500000000000000" pitchFamily="50" charset="0"/>
                <a:cs typeface="Calibri"/>
              </a:rPr>
              <a:t>70 +</a:t>
            </a:r>
            <a:endParaRPr lang="nb-NO" sz="4800">
              <a:latin typeface="Exo 2" panose="00000500000000000000" pitchFamily="50" charset="0"/>
              <a:cs typeface="Calibri"/>
            </a:endParaRPr>
          </a:p>
          <a:p>
            <a:pPr marL="19050" marR="7620" algn="ctr">
              <a:lnSpc>
                <a:spcPct val="94800"/>
              </a:lnSpc>
              <a:spcBef>
                <a:spcPts val="83"/>
              </a:spcBef>
            </a:pPr>
            <a:r>
              <a:rPr lang="nb-NO" sz="2325" spc="-15">
                <a:solidFill>
                  <a:srgbClr val="FFFFFF"/>
                </a:solidFill>
                <a:latin typeface="Exo 2" panose="00000500000000000000" pitchFamily="50" charset="0"/>
                <a:cs typeface="Calibri"/>
              </a:rPr>
              <a:t>produsentland </a:t>
            </a:r>
            <a:endParaRPr sz="2325">
              <a:latin typeface="Exo 2" panose="00000500000000000000" pitchFamily="50" charset="0"/>
              <a:cs typeface="Calibri"/>
            </a:endParaRPr>
          </a:p>
        </p:txBody>
      </p:sp>
      <p:sp>
        <p:nvSpPr>
          <p:cNvPr id="8" name="object 8">
            <a:extLst>
              <a:ext uri="{FF2B5EF4-FFF2-40B4-BE49-F238E27FC236}">
                <a16:creationId xmlns:a16="http://schemas.microsoft.com/office/drawing/2014/main" id="{461B0CF3-7C9F-AE14-BE1F-9CD1196C42C9}"/>
              </a:ext>
            </a:extLst>
          </p:cNvPr>
          <p:cNvSpPr txBox="1"/>
          <p:nvPr/>
        </p:nvSpPr>
        <p:spPr>
          <a:xfrm>
            <a:off x="4356638" y="7586664"/>
            <a:ext cx="2590800" cy="1448602"/>
          </a:xfrm>
          <a:prstGeom prst="rect">
            <a:avLst/>
          </a:prstGeom>
        </p:spPr>
        <p:txBody>
          <a:bodyPr vert="horz" wrap="square" lIns="0" tIns="24765" rIns="0" bIns="0" rtlCol="0">
            <a:spAutoFit/>
          </a:bodyPr>
          <a:lstStyle/>
          <a:p>
            <a:pPr marL="15240" algn="ctr">
              <a:lnSpc>
                <a:spcPts val="5700"/>
              </a:lnSpc>
              <a:spcBef>
                <a:spcPts val="195"/>
              </a:spcBef>
            </a:pPr>
            <a:r>
              <a:rPr lang="nb-NO" sz="4800" spc="-38">
                <a:solidFill>
                  <a:srgbClr val="FFFFFF"/>
                </a:solidFill>
                <a:latin typeface="Exo 2" panose="00000500000000000000" pitchFamily="50" charset="0"/>
                <a:cs typeface="Calibri"/>
              </a:rPr>
              <a:t>30 000 +</a:t>
            </a:r>
            <a:endParaRPr sz="4800">
              <a:latin typeface="Exo 2" panose="00000500000000000000" pitchFamily="50" charset="0"/>
              <a:cs typeface="Calibri"/>
            </a:endParaRPr>
          </a:p>
          <a:p>
            <a:pPr marL="18098" marR="7620" indent="-2858" algn="ctr">
              <a:lnSpc>
                <a:spcPct val="94800"/>
              </a:lnSpc>
              <a:spcBef>
                <a:spcPts val="83"/>
              </a:spcBef>
            </a:pPr>
            <a:r>
              <a:rPr lang="nb-NO" sz="2325">
                <a:solidFill>
                  <a:srgbClr val="FFFFFF"/>
                </a:solidFill>
                <a:latin typeface="Exo 2" panose="00000500000000000000" pitchFamily="50" charset="0"/>
                <a:cs typeface="Calibri"/>
              </a:rPr>
              <a:t>produkter på markedet</a:t>
            </a:r>
            <a:endParaRPr sz="2325">
              <a:latin typeface="Exo 2" panose="00000500000000000000" pitchFamily="50" charset="0"/>
              <a:cs typeface="Calibri"/>
            </a:endParaRPr>
          </a:p>
        </p:txBody>
      </p:sp>
      <p:sp>
        <p:nvSpPr>
          <p:cNvPr id="9" name="object 9">
            <a:extLst>
              <a:ext uri="{FF2B5EF4-FFF2-40B4-BE49-F238E27FC236}">
                <a16:creationId xmlns:a16="http://schemas.microsoft.com/office/drawing/2014/main" id="{A39C66B4-38C1-71B7-2E0A-D6B58DBDF746}"/>
              </a:ext>
            </a:extLst>
          </p:cNvPr>
          <p:cNvSpPr txBox="1">
            <a:spLocks noGrp="1"/>
          </p:cNvSpPr>
          <p:nvPr>
            <p:ph type="title"/>
          </p:nvPr>
        </p:nvSpPr>
        <p:spPr>
          <a:xfrm>
            <a:off x="1884459" y="2023099"/>
            <a:ext cx="7985760" cy="1973617"/>
          </a:xfrm>
          <a:prstGeom prst="rect">
            <a:avLst/>
          </a:prstGeom>
        </p:spPr>
        <p:txBody>
          <a:bodyPr vert="horz" wrap="square" lIns="0" tIns="20955" rIns="0" bIns="0" rtlCol="0" anchor="ctr">
            <a:spAutoFit/>
          </a:bodyPr>
          <a:lstStyle/>
          <a:p>
            <a:pPr marL="19050">
              <a:lnSpc>
                <a:spcPts val="17078"/>
              </a:lnSpc>
              <a:spcBef>
                <a:spcPts val="165"/>
              </a:spcBef>
            </a:pPr>
            <a:r>
              <a:rPr sz="12000" dirty="0">
                <a:solidFill>
                  <a:srgbClr val="00B0F0"/>
                </a:solidFill>
                <a:latin typeface="Alegreya Sans Black" panose="00000A00000000000000" pitchFamily="2" charset="0"/>
                <a:cs typeface="Calibri"/>
              </a:rPr>
              <a:t>2 </a:t>
            </a:r>
            <a:r>
              <a:rPr sz="12000" spc="-15" dirty="0" err="1">
                <a:solidFill>
                  <a:srgbClr val="00B0F0"/>
                </a:solidFill>
                <a:latin typeface="Alegreya Sans Black" panose="00000A00000000000000" pitchFamily="2" charset="0"/>
                <a:cs typeface="Calibri"/>
              </a:rPr>
              <a:t>millioner</a:t>
            </a:r>
            <a:endParaRPr lang="nb-NO" sz="12000" spc="-15" dirty="0">
              <a:solidFill>
                <a:srgbClr val="00B0F0"/>
              </a:solidFill>
              <a:latin typeface="Alegreya Sans Black" panose="00000A00000000000000" pitchFamily="2" charset="0"/>
              <a:cs typeface="Calibri"/>
            </a:endParaRPr>
          </a:p>
        </p:txBody>
      </p:sp>
      <p:pic>
        <p:nvPicPr>
          <p:cNvPr id="10" name="object 10">
            <a:extLst>
              <a:ext uri="{FF2B5EF4-FFF2-40B4-BE49-F238E27FC236}">
                <a16:creationId xmlns:a16="http://schemas.microsoft.com/office/drawing/2014/main" id="{318BFFF2-92B1-A8E8-2E98-602676728CCF}"/>
              </a:ext>
            </a:extLst>
          </p:cNvPr>
          <p:cNvPicPr/>
          <p:nvPr/>
        </p:nvPicPr>
        <p:blipFill>
          <a:blip r:embed="rId4" cstate="print"/>
          <a:stretch>
            <a:fillRect/>
          </a:stretch>
        </p:blipFill>
        <p:spPr>
          <a:xfrm>
            <a:off x="10872788" y="2171701"/>
            <a:ext cx="5400675" cy="5414963"/>
          </a:xfrm>
          <a:prstGeom prst="rect">
            <a:avLst/>
          </a:prstGeom>
          <a:noFill/>
        </p:spPr>
      </p:pic>
      <p:sp>
        <p:nvSpPr>
          <p:cNvPr id="14" name="object 3">
            <a:extLst>
              <a:ext uri="{FF2B5EF4-FFF2-40B4-BE49-F238E27FC236}">
                <a16:creationId xmlns:a16="http://schemas.microsoft.com/office/drawing/2014/main" id="{29053E9B-8A28-9702-0138-2F466C17ED28}"/>
              </a:ext>
            </a:extLst>
          </p:cNvPr>
          <p:cNvSpPr txBox="1"/>
          <p:nvPr/>
        </p:nvSpPr>
        <p:spPr>
          <a:xfrm>
            <a:off x="4191000" y="3847820"/>
            <a:ext cx="3224213" cy="516488"/>
          </a:xfrm>
          <a:prstGeom prst="rect">
            <a:avLst/>
          </a:prstGeom>
        </p:spPr>
        <p:txBody>
          <a:bodyPr vert="horz" wrap="square" lIns="0" tIns="23813" rIns="0" bIns="0" rtlCol="0">
            <a:spAutoFit/>
          </a:bodyPr>
          <a:lstStyle/>
          <a:p>
            <a:pPr marL="19050">
              <a:spcBef>
                <a:spcPts val="188"/>
              </a:spcBef>
            </a:pPr>
            <a:r>
              <a:rPr lang="nb-NO" sz="3200" spc="-15" dirty="0">
                <a:solidFill>
                  <a:srgbClr val="00B0F0"/>
                </a:solidFill>
                <a:latin typeface="Alegreya Sans Black" panose="00000A00000000000000" pitchFamily="2" charset="0"/>
                <a:cs typeface="Calibri"/>
              </a:rPr>
              <a:t>råvareprodusenter</a:t>
            </a:r>
            <a:endParaRPr sz="3200" dirty="0">
              <a:solidFill>
                <a:srgbClr val="00B0F0"/>
              </a:solidFill>
              <a:latin typeface="Alegreya Sans Black" panose="00000A00000000000000" pitchFamily="2" charset="0"/>
              <a:cs typeface="Calibri"/>
            </a:endParaRPr>
          </a:p>
        </p:txBody>
      </p:sp>
      <p:sp>
        <p:nvSpPr>
          <p:cNvPr id="11" name="object 7">
            <a:extLst>
              <a:ext uri="{FF2B5EF4-FFF2-40B4-BE49-F238E27FC236}">
                <a16:creationId xmlns:a16="http://schemas.microsoft.com/office/drawing/2014/main" id="{CDB703C0-737D-F6EB-71BA-1968655750E0}"/>
              </a:ext>
            </a:extLst>
          </p:cNvPr>
          <p:cNvSpPr txBox="1"/>
          <p:nvPr/>
        </p:nvSpPr>
        <p:spPr>
          <a:xfrm>
            <a:off x="7563457" y="7571386"/>
            <a:ext cx="2209800" cy="1108701"/>
          </a:xfrm>
          <a:prstGeom prst="rect">
            <a:avLst/>
          </a:prstGeom>
        </p:spPr>
        <p:txBody>
          <a:bodyPr vert="horz" wrap="square" lIns="0" tIns="24765" rIns="0" bIns="0" rtlCol="0" anchor="t">
            <a:spAutoFit/>
          </a:bodyPr>
          <a:lstStyle/>
          <a:p>
            <a:pPr marL="5715" algn="ctr">
              <a:lnSpc>
                <a:spcPts val="5700"/>
              </a:lnSpc>
              <a:spcBef>
                <a:spcPts val="195"/>
              </a:spcBef>
            </a:pPr>
            <a:r>
              <a:rPr lang="nb-NO" sz="4800" spc="-38">
                <a:solidFill>
                  <a:srgbClr val="FFFFFF"/>
                </a:solidFill>
                <a:latin typeface="Exo 2"/>
                <a:cs typeface="Calibri"/>
              </a:rPr>
              <a:t>140 +</a:t>
            </a:r>
            <a:endParaRPr lang="nb-NO" sz="4800">
              <a:solidFill>
                <a:schemeClr val="bg1"/>
              </a:solidFill>
              <a:latin typeface="Exo 2"/>
              <a:cs typeface="Calibri"/>
            </a:endParaRPr>
          </a:p>
          <a:p>
            <a:pPr marL="19050" marR="7620" algn="ctr">
              <a:lnSpc>
                <a:spcPct val="94800"/>
              </a:lnSpc>
              <a:spcBef>
                <a:spcPts val="83"/>
              </a:spcBef>
            </a:pPr>
            <a:r>
              <a:rPr lang="nb-NO" sz="2325">
                <a:solidFill>
                  <a:schemeClr val="bg1"/>
                </a:solidFill>
                <a:latin typeface="Exo 2" panose="00000500000000000000" pitchFamily="50" charset="0"/>
                <a:cs typeface="Calibri"/>
              </a:rPr>
              <a:t>utsalgsland</a:t>
            </a:r>
            <a:endParaRPr sz="2325">
              <a:solidFill>
                <a:schemeClr val="bg1"/>
              </a:solidFill>
              <a:latin typeface="Exo 2" panose="00000500000000000000" pitchFamily="50" charset="0"/>
              <a:cs typeface="Calibri"/>
            </a:endParaRPr>
          </a:p>
        </p:txBody>
      </p:sp>
      <p:sp>
        <p:nvSpPr>
          <p:cNvPr id="6" name="object 7">
            <a:extLst>
              <a:ext uri="{FF2B5EF4-FFF2-40B4-BE49-F238E27FC236}">
                <a16:creationId xmlns:a16="http://schemas.microsoft.com/office/drawing/2014/main" id="{3EA3A42A-7345-8A47-DB88-695E61326D85}"/>
              </a:ext>
            </a:extLst>
          </p:cNvPr>
          <p:cNvSpPr txBox="1"/>
          <p:nvPr/>
        </p:nvSpPr>
        <p:spPr>
          <a:xfrm>
            <a:off x="12725400" y="8382481"/>
            <a:ext cx="2209800" cy="1448602"/>
          </a:xfrm>
          <a:prstGeom prst="rect">
            <a:avLst/>
          </a:prstGeom>
        </p:spPr>
        <p:txBody>
          <a:bodyPr vert="horz" wrap="square" lIns="0" tIns="24765" rIns="0" bIns="0" rtlCol="0">
            <a:spAutoFit/>
          </a:bodyPr>
          <a:lstStyle/>
          <a:p>
            <a:pPr marL="5715" algn="ctr">
              <a:lnSpc>
                <a:spcPts val="5700"/>
              </a:lnSpc>
              <a:spcBef>
                <a:spcPts val="195"/>
              </a:spcBef>
            </a:pPr>
            <a:r>
              <a:rPr lang="nb-NO" sz="4800" spc="-38">
                <a:solidFill>
                  <a:srgbClr val="FFFFFF"/>
                </a:solidFill>
                <a:latin typeface="Exo 2" panose="00000500000000000000" pitchFamily="50" charset="0"/>
                <a:cs typeface="Calibri"/>
              </a:rPr>
              <a:t>86%</a:t>
            </a:r>
            <a:endParaRPr lang="nb-NO" sz="4800">
              <a:solidFill>
                <a:schemeClr val="bg1"/>
              </a:solidFill>
              <a:latin typeface="Exo 2" panose="00000500000000000000" pitchFamily="50" charset="0"/>
              <a:cs typeface="Calibri"/>
            </a:endParaRPr>
          </a:p>
          <a:p>
            <a:pPr marL="19050" marR="7620" algn="ctr">
              <a:lnSpc>
                <a:spcPct val="94800"/>
              </a:lnSpc>
              <a:spcBef>
                <a:spcPts val="83"/>
              </a:spcBef>
            </a:pPr>
            <a:r>
              <a:rPr lang="nb-NO" sz="2325">
                <a:solidFill>
                  <a:schemeClr val="bg1"/>
                </a:solidFill>
                <a:latin typeface="Exo 2" panose="00000500000000000000" pitchFamily="50" charset="0"/>
                <a:cs typeface="Calibri"/>
              </a:rPr>
              <a:t>forbrukere har tillit til merket</a:t>
            </a:r>
            <a:endParaRPr sz="2325">
              <a:solidFill>
                <a:schemeClr val="bg1"/>
              </a:solidFill>
              <a:latin typeface="Exo 2" panose="00000500000000000000" pitchFamily="50" charset="0"/>
              <a:cs typeface="Calibri"/>
            </a:endParaRPr>
          </a:p>
        </p:txBody>
      </p:sp>
      <p:sp>
        <p:nvSpPr>
          <p:cNvPr id="12" name="object 7">
            <a:extLst>
              <a:ext uri="{FF2B5EF4-FFF2-40B4-BE49-F238E27FC236}">
                <a16:creationId xmlns:a16="http://schemas.microsoft.com/office/drawing/2014/main" id="{C500266E-EF30-62B5-C922-645F7A2D095E}"/>
              </a:ext>
            </a:extLst>
          </p:cNvPr>
          <p:cNvSpPr txBox="1"/>
          <p:nvPr/>
        </p:nvSpPr>
        <p:spPr>
          <a:xfrm>
            <a:off x="7147212" y="5599898"/>
            <a:ext cx="4191001" cy="1448602"/>
          </a:xfrm>
          <a:prstGeom prst="rect">
            <a:avLst/>
          </a:prstGeom>
        </p:spPr>
        <p:txBody>
          <a:bodyPr vert="horz" wrap="square" lIns="0" tIns="24765" rIns="0" bIns="0" rtlCol="0">
            <a:spAutoFit/>
          </a:bodyPr>
          <a:lstStyle/>
          <a:p>
            <a:pPr marL="5715" algn="ctr">
              <a:lnSpc>
                <a:spcPts val="5700"/>
              </a:lnSpc>
              <a:spcBef>
                <a:spcPts val="195"/>
              </a:spcBef>
            </a:pPr>
            <a:r>
              <a:rPr lang="nb-NO" sz="4800" spc="-38">
                <a:solidFill>
                  <a:srgbClr val="FFFFFF"/>
                </a:solidFill>
                <a:latin typeface="Exo 2" panose="00000500000000000000" pitchFamily="50" charset="0"/>
                <a:cs typeface="Calibri"/>
              </a:rPr>
              <a:t>3</a:t>
            </a:r>
            <a:endParaRPr lang="nb-NO" sz="4800">
              <a:latin typeface="Exo 2" panose="00000500000000000000" pitchFamily="50" charset="0"/>
              <a:cs typeface="Calibri"/>
            </a:endParaRPr>
          </a:p>
          <a:p>
            <a:pPr marL="19050" marR="7620" algn="ctr">
              <a:lnSpc>
                <a:spcPct val="94800"/>
              </a:lnSpc>
              <a:spcBef>
                <a:spcPts val="83"/>
              </a:spcBef>
            </a:pPr>
            <a:r>
              <a:rPr lang="nb-NO" sz="2325" spc="-15">
                <a:solidFill>
                  <a:srgbClr val="FFFFFF"/>
                </a:solidFill>
                <a:latin typeface="Exo 2" panose="00000500000000000000" pitchFamily="50" charset="0"/>
                <a:cs typeface="Calibri"/>
              </a:rPr>
              <a:t>regionale </a:t>
            </a:r>
            <a:br>
              <a:rPr lang="nb-NO" sz="2325" spc="-15">
                <a:solidFill>
                  <a:srgbClr val="FFFFFF"/>
                </a:solidFill>
                <a:latin typeface="Exo 2" panose="00000500000000000000" pitchFamily="50" charset="0"/>
                <a:cs typeface="Calibri"/>
              </a:rPr>
            </a:br>
            <a:r>
              <a:rPr lang="nb-NO" sz="2325" spc="-15">
                <a:solidFill>
                  <a:srgbClr val="FFFFFF"/>
                </a:solidFill>
                <a:latin typeface="Exo 2" panose="00000500000000000000" pitchFamily="50" charset="0"/>
                <a:cs typeface="Calibri"/>
              </a:rPr>
              <a:t>produsentnettverk </a:t>
            </a:r>
            <a:endParaRPr sz="2325">
              <a:latin typeface="Exo 2" panose="00000500000000000000" pitchFamily="50" charset="0"/>
              <a:cs typeface="Calibri"/>
            </a:endParaRPr>
          </a:p>
        </p:txBody>
      </p:sp>
    </p:spTree>
    <p:extLst>
      <p:ext uri="{BB962C8B-B14F-4D97-AF65-F5344CB8AC3E}">
        <p14:creationId xmlns:p14="http://schemas.microsoft.com/office/powerpoint/2010/main" val="3165252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D2C59-E68B-4E41-5332-6077D2F1D32E}"/>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32F4C68C-E680-B7FB-0E1C-EA47E9160BF8}"/>
              </a:ext>
            </a:extLst>
          </p:cNvPr>
          <p:cNvSpPr>
            <a:spLocks noGrp="1" noRot="1" noMove="1" noResize="1" noEditPoints="1" noAdjustHandles="1" noChangeArrowheads="1" noChangeShapeType="1"/>
          </p:cNvSpPr>
          <p:nvPr/>
        </p:nvSpPr>
        <p:spPr>
          <a:xfrm>
            <a:off x="16258096" y="8330022"/>
            <a:ext cx="1981200" cy="609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a:extLst>
              <a:ext uri="{FF2B5EF4-FFF2-40B4-BE49-F238E27FC236}">
                <a16:creationId xmlns:a16="http://schemas.microsoft.com/office/drawing/2014/main" id="{6203BB4E-0A5F-1EFD-2980-C5948E741ACC}"/>
              </a:ext>
            </a:extLst>
          </p:cNvPr>
          <p:cNvPicPr>
            <a:picLocks noChangeAspect="1"/>
          </p:cNvPicPr>
          <p:nvPr/>
        </p:nvPicPr>
        <p:blipFill>
          <a:blip r:embed="rId3"/>
          <a:srcRect l="5338"/>
          <a:stretch>
            <a:fillRect/>
          </a:stretch>
        </p:blipFill>
        <p:spPr>
          <a:xfrm>
            <a:off x="1686270" y="2968489"/>
            <a:ext cx="14571826" cy="5361533"/>
          </a:xfrm>
          <a:prstGeom prst="rect">
            <a:avLst/>
          </a:prstGeom>
        </p:spPr>
      </p:pic>
      <p:sp>
        <p:nvSpPr>
          <p:cNvPr id="9" name="TekstSylinder 8">
            <a:extLst>
              <a:ext uri="{FF2B5EF4-FFF2-40B4-BE49-F238E27FC236}">
                <a16:creationId xmlns:a16="http://schemas.microsoft.com/office/drawing/2014/main" id="{1944427C-0140-9EAC-52F8-8B3A83549EB8}"/>
              </a:ext>
            </a:extLst>
          </p:cNvPr>
          <p:cNvSpPr txBox="1"/>
          <p:nvPr/>
        </p:nvSpPr>
        <p:spPr>
          <a:xfrm>
            <a:off x="3558208" y="1246584"/>
            <a:ext cx="11370365" cy="1088760"/>
          </a:xfrm>
          <a:prstGeom prst="rect">
            <a:avLst/>
          </a:prstGeom>
          <a:noFill/>
        </p:spPr>
        <p:txBody>
          <a:bodyPr wrap="square">
            <a:spAutoFit/>
          </a:bodyPr>
          <a:lstStyle/>
          <a:p>
            <a:pPr algn="ctr">
              <a:lnSpc>
                <a:spcPts val="8639"/>
              </a:lnSpc>
            </a:pPr>
            <a:r>
              <a:rPr lang="nb-NO" sz="6000" dirty="0">
                <a:solidFill>
                  <a:schemeClr val="tx1">
                    <a:lumMod val="85000"/>
                    <a:lumOff val="15000"/>
                  </a:schemeClr>
                </a:solidFill>
                <a:latin typeface="Alegreya Sans Black" panose="00000A00000000000000" pitchFamily="2" charset="0"/>
              </a:rPr>
              <a:t>En demokratisk tilnærming</a:t>
            </a:r>
          </a:p>
        </p:txBody>
      </p:sp>
    </p:spTree>
    <p:extLst>
      <p:ext uri="{BB962C8B-B14F-4D97-AF65-F5344CB8AC3E}">
        <p14:creationId xmlns:p14="http://schemas.microsoft.com/office/powerpoint/2010/main" val="1869242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1CC18-4861-0EE4-0097-F231835FBC0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4F5BA0A2-C7A0-D8B9-8410-2ECF32DCF959}"/>
              </a:ext>
            </a:extLst>
          </p:cNvPr>
          <p:cNvSpPr>
            <a:spLocks noGrp="1"/>
          </p:cNvSpPr>
          <p:nvPr>
            <p:ph type="title"/>
          </p:nvPr>
        </p:nvSpPr>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a:p>
        </p:txBody>
      </p:sp>
      <p:sp>
        <p:nvSpPr>
          <p:cNvPr id="3" name="Plassholder for innhold 2">
            <a:extLst>
              <a:ext uri="{FF2B5EF4-FFF2-40B4-BE49-F238E27FC236}">
                <a16:creationId xmlns:a16="http://schemas.microsoft.com/office/drawing/2014/main" id="{C9D81829-0C1C-D489-D158-27B0A9B11481}"/>
              </a:ext>
            </a:extLst>
          </p:cNvPr>
          <p:cNvSpPr>
            <a:spLocks noGrp="1"/>
          </p:cNvSpPr>
          <p:nvPr>
            <p:ph idx="1"/>
          </p:nvPr>
        </p:nvSpPr>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a:p>
        </p:txBody>
      </p:sp>
      <p:pic>
        <p:nvPicPr>
          <p:cNvPr id="6" name="Bilde 5">
            <a:hlinkClick r:id="rId3"/>
            <a:extLst>
              <a:ext uri="{FF2B5EF4-FFF2-40B4-BE49-F238E27FC236}">
                <a16:creationId xmlns:a16="http://schemas.microsoft.com/office/drawing/2014/main" id="{CECA38A3-5666-AED3-BFE9-6D74A9035A55}"/>
              </a:ext>
            </a:extLst>
          </p:cNvPr>
          <p:cNvPicPr>
            <a:picLocks noChangeAspect="1"/>
          </p:cNvPicPr>
          <p:nvPr/>
        </p:nvPicPr>
        <p:blipFill>
          <a:blip r:embed="rId4"/>
          <a:srcRect l="7281" t="23239" r="41714" b="25714"/>
          <a:stretch/>
        </p:blipFill>
        <p:spPr>
          <a:xfrm>
            <a:off x="-268941" y="0"/>
            <a:ext cx="18418083" cy="10287000"/>
          </a:xfrm>
          <a:prstGeom prst="rect">
            <a:avLst/>
          </a:prstGeom>
        </p:spPr>
      </p:pic>
    </p:spTree>
    <p:extLst>
      <p:ext uri="{BB962C8B-B14F-4D97-AF65-F5344CB8AC3E}">
        <p14:creationId xmlns:p14="http://schemas.microsoft.com/office/powerpoint/2010/main" val="2342380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93569" y="257761"/>
            <a:ext cx="4538934" cy="4679530"/>
            <a:chOff x="0" y="0"/>
            <a:chExt cx="1195439" cy="1232469"/>
          </a:xfrm>
        </p:grpSpPr>
        <p:sp>
          <p:nvSpPr>
            <p:cNvPr id="3" name="Freeform 3"/>
            <p:cNvSpPr/>
            <p:nvPr/>
          </p:nvSpPr>
          <p:spPr>
            <a:xfrm>
              <a:off x="0" y="0"/>
              <a:ext cx="1195439" cy="1232469"/>
            </a:xfrm>
            <a:custGeom>
              <a:avLst/>
              <a:gdLst/>
              <a:ahLst/>
              <a:cxnLst/>
              <a:rect l="l" t="t" r="r" b="b"/>
              <a:pathLst>
                <a:path w="1195439" h="1232469">
                  <a:moveTo>
                    <a:pt x="0" y="0"/>
                  </a:moveTo>
                  <a:lnTo>
                    <a:pt x="1195439" y="0"/>
                  </a:lnTo>
                  <a:lnTo>
                    <a:pt x="1195439" y="1232469"/>
                  </a:lnTo>
                  <a:lnTo>
                    <a:pt x="0" y="1232469"/>
                  </a:lnTo>
                  <a:close/>
                </a:path>
              </a:pathLst>
            </a:custGeom>
            <a:solidFill>
              <a:srgbClr val="FF4571"/>
            </a:solidFill>
            <a:ln>
              <a:solidFill>
                <a:srgbClr val="FF4571"/>
              </a:solidFill>
            </a:ln>
          </p:spPr>
          <p:txBody>
            <a:bodyPr/>
            <a:lstStyle/>
            <a:p>
              <a:endParaRPr lang="nb-NO"/>
            </a:p>
          </p:txBody>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5" name="Picture 5"/>
          <p:cNvPicPr>
            <a:picLocks noChangeAspect="1"/>
          </p:cNvPicPr>
          <p:nvPr/>
        </p:nvPicPr>
        <p:blipFill>
          <a:blip r:embed="rId3"/>
          <a:srcRect l="19044" r="19044"/>
          <a:stretch>
            <a:fillRect/>
          </a:stretch>
        </p:blipFill>
        <p:spPr>
          <a:xfrm>
            <a:off x="8693569" y="5143500"/>
            <a:ext cx="4538934" cy="4890426"/>
          </a:xfrm>
          <a:prstGeom prst="rect">
            <a:avLst/>
          </a:prstGeom>
        </p:spPr>
      </p:pic>
      <p:pic>
        <p:nvPicPr>
          <p:cNvPr id="6" name="Picture 6"/>
          <p:cNvPicPr>
            <a:picLocks noChangeAspect="1"/>
          </p:cNvPicPr>
          <p:nvPr/>
        </p:nvPicPr>
        <p:blipFill>
          <a:blip r:embed="rId4"/>
          <a:srcRect t="15965" b="15965"/>
          <a:stretch>
            <a:fillRect/>
          </a:stretch>
        </p:blipFill>
        <p:spPr>
          <a:xfrm>
            <a:off x="13466831" y="257761"/>
            <a:ext cx="4585799" cy="4679530"/>
          </a:xfrm>
          <a:prstGeom prst="rect">
            <a:avLst/>
          </a:prstGeom>
        </p:spPr>
      </p:pic>
      <p:grpSp>
        <p:nvGrpSpPr>
          <p:cNvPr id="7" name="Group 7"/>
          <p:cNvGrpSpPr/>
          <p:nvPr/>
        </p:nvGrpSpPr>
        <p:grpSpPr>
          <a:xfrm>
            <a:off x="13421590" y="5138813"/>
            <a:ext cx="4585799" cy="4890426"/>
            <a:chOff x="0" y="0"/>
            <a:chExt cx="1207783" cy="1288013"/>
          </a:xfrm>
        </p:grpSpPr>
        <p:sp>
          <p:nvSpPr>
            <p:cNvPr id="8" name="Freeform 8"/>
            <p:cNvSpPr/>
            <p:nvPr/>
          </p:nvSpPr>
          <p:spPr>
            <a:xfrm>
              <a:off x="0" y="0"/>
              <a:ext cx="1207783" cy="1288013"/>
            </a:xfrm>
            <a:custGeom>
              <a:avLst/>
              <a:gdLst/>
              <a:ahLst/>
              <a:cxnLst/>
              <a:rect l="l" t="t" r="r" b="b"/>
              <a:pathLst>
                <a:path w="1207783" h="1288013">
                  <a:moveTo>
                    <a:pt x="0" y="0"/>
                  </a:moveTo>
                  <a:lnTo>
                    <a:pt x="1207783" y="0"/>
                  </a:lnTo>
                  <a:lnTo>
                    <a:pt x="1207783" y="1288013"/>
                  </a:lnTo>
                  <a:lnTo>
                    <a:pt x="0" y="1288013"/>
                  </a:lnTo>
                  <a:close/>
                </a:path>
              </a:pathLst>
            </a:custGeom>
            <a:solidFill>
              <a:srgbClr val="00B0F0"/>
            </a:solidFill>
            <a:ln>
              <a:solidFill>
                <a:srgbClr val="00B0F0"/>
              </a:solidFill>
            </a:ln>
          </p:spPr>
          <p:txBody>
            <a:bodyPr/>
            <a:lstStyle/>
            <a:p>
              <a:endParaRPr lang="nb-NO"/>
            </a:p>
          </p:txBody>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10" name="Picture 10"/>
          <p:cNvPicPr>
            <a:picLocks noChangeAspect="1"/>
          </p:cNvPicPr>
          <p:nvPr/>
        </p:nvPicPr>
        <p:blipFill>
          <a:blip r:embed="rId5"/>
          <a:srcRect/>
          <a:stretch>
            <a:fillRect/>
          </a:stretch>
        </p:blipFill>
        <p:spPr>
          <a:xfrm>
            <a:off x="8808435" y="253074"/>
            <a:ext cx="4538934" cy="4538934"/>
          </a:xfrm>
          <a:prstGeom prst="rect">
            <a:avLst/>
          </a:prstGeom>
        </p:spPr>
      </p:pic>
      <p:sp>
        <p:nvSpPr>
          <p:cNvPr id="11" name="AutoShape 11"/>
          <p:cNvSpPr/>
          <p:nvPr/>
        </p:nvSpPr>
        <p:spPr>
          <a:xfrm rot="-5400000">
            <a:off x="-192736" y="6479236"/>
            <a:ext cx="2671472" cy="0"/>
          </a:xfrm>
          <a:prstGeom prst="line">
            <a:avLst/>
          </a:prstGeom>
          <a:ln w="95250" cap="flat">
            <a:solidFill>
              <a:srgbClr val="FF4571"/>
            </a:solidFill>
            <a:prstDash val="solid"/>
            <a:headEnd type="none" w="sm" len="sm"/>
            <a:tailEnd type="none" w="sm" len="sm"/>
          </a:ln>
        </p:spPr>
        <p:txBody>
          <a:bodyPr/>
          <a:lstStyle/>
          <a:p>
            <a:endParaRPr lang="nb-NO"/>
          </a:p>
        </p:txBody>
      </p:sp>
      <p:pic>
        <p:nvPicPr>
          <p:cNvPr id="12" name="Picture 12"/>
          <p:cNvPicPr>
            <a:picLocks noChangeAspect="1"/>
          </p:cNvPicPr>
          <p:nvPr/>
        </p:nvPicPr>
        <p:blipFill>
          <a:blip r:embed="rId6"/>
          <a:srcRect/>
          <a:stretch>
            <a:fillRect/>
          </a:stretch>
        </p:blipFill>
        <p:spPr>
          <a:xfrm>
            <a:off x="412423" y="8701825"/>
            <a:ext cx="1232555" cy="1332100"/>
          </a:xfrm>
          <a:prstGeom prst="rect">
            <a:avLst/>
          </a:prstGeom>
        </p:spPr>
      </p:pic>
      <p:grpSp>
        <p:nvGrpSpPr>
          <p:cNvPr id="13" name="Group 13"/>
          <p:cNvGrpSpPr/>
          <p:nvPr/>
        </p:nvGrpSpPr>
        <p:grpSpPr>
          <a:xfrm>
            <a:off x="412423" y="489373"/>
            <a:ext cx="5990484" cy="347391"/>
            <a:chOff x="0" y="0"/>
            <a:chExt cx="7987312" cy="463188"/>
          </a:xfrm>
        </p:grpSpPr>
        <p:pic>
          <p:nvPicPr>
            <p:cNvPr id="14" name="Picture 14"/>
            <p:cNvPicPr>
              <a:picLocks noChangeAspect="1"/>
            </p:cNvPicPr>
            <p:nvPr/>
          </p:nvPicPr>
          <p:blipFill>
            <a:blip r:embed="rId7"/>
            <a:srcRect/>
            <a:stretch>
              <a:fillRect/>
            </a:stretch>
          </p:blipFill>
          <p:spPr>
            <a:xfrm>
              <a:off x="0" y="0"/>
              <a:ext cx="463188" cy="463188"/>
            </a:xfrm>
            <a:prstGeom prst="rect">
              <a:avLst/>
            </a:prstGeom>
          </p:spPr>
        </p:pic>
        <p:sp>
          <p:nvSpPr>
            <p:cNvPr id="15" name="TextBox 15"/>
            <p:cNvSpPr txBox="1"/>
            <p:nvPr/>
          </p:nvSpPr>
          <p:spPr>
            <a:xfrm>
              <a:off x="547797" y="69669"/>
              <a:ext cx="7439516" cy="314325"/>
            </a:xfrm>
            <a:prstGeom prst="rect">
              <a:avLst/>
            </a:prstGeom>
          </p:spPr>
          <p:txBody>
            <a:bodyPr lIns="0" tIns="0" rIns="0" bIns="0" rtlCol="0" anchor="t">
              <a:spAutoFit/>
            </a:bodyPr>
            <a:lstStyle/>
            <a:p>
              <a:pPr>
                <a:lnSpc>
                  <a:spcPts val="1800"/>
                </a:lnSpc>
              </a:pPr>
              <a:r>
                <a:rPr lang="en-US" sz="1500">
                  <a:solidFill>
                    <a:srgbClr val="000000"/>
                  </a:solidFill>
                  <a:latin typeface="Exo 2 1"/>
                </a:rPr>
                <a:t>Fairtrade Coffee </a:t>
              </a:r>
            </a:p>
          </p:txBody>
        </p:sp>
        <p:pic>
          <p:nvPicPr>
            <p:cNvPr id="16" name="Picture 16"/>
            <p:cNvPicPr>
              <a:picLocks noChangeAspect="1"/>
            </p:cNvPicPr>
            <p:nvPr/>
          </p:nvPicPr>
          <p:blipFill>
            <a:blip r:embed="rId8"/>
            <a:srcRect/>
            <a:stretch>
              <a:fillRect/>
            </a:stretch>
          </p:blipFill>
          <p:spPr>
            <a:xfrm>
              <a:off x="76837" y="40652"/>
              <a:ext cx="381884" cy="381884"/>
            </a:xfrm>
            <a:prstGeom prst="rect">
              <a:avLst/>
            </a:prstGeom>
          </p:spPr>
        </p:pic>
      </p:grpSp>
      <p:sp>
        <p:nvSpPr>
          <p:cNvPr id="17" name="TextBox 17"/>
          <p:cNvSpPr txBox="1"/>
          <p:nvPr/>
        </p:nvSpPr>
        <p:spPr>
          <a:xfrm>
            <a:off x="781189" y="2093870"/>
            <a:ext cx="6069096" cy="1102866"/>
          </a:xfrm>
          <a:prstGeom prst="rect">
            <a:avLst/>
          </a:prstGeom>
        </p:spPr>
        <p:txBody>
          <a:bodyPr lIns="0" tIns="0" rIns="0" bIns="0" rtlCol="0" anchor="t">
            <a:spAutoFit/>
          </a:bodyPr>
          <a:lstStyle/>
          <a:p>
            <a:pPr>
              <a:lnSpc>
                <a:spcPts val="8639"/>
              </a:lnSpc>
            </a:pPr>
            <a:r>
              <a:rPr lang="en-US" sz="7999" dirty="0" err="1">
                <a:solidFill>
                  <a:srgbClr val="FF4571"/>
                </a:solidFill>
                <a:latin typeface="Exo 2 Bold"/>
              </a:rPr>
              <a:t>Kaffe</a:t>
            </a:r>
            <a:endParaRPr lang="en-US" sz="7999" dirty="0">
              <a:solidFill>
                <a:srgbClr val="FF4571"/>
              </a:solidFill>
              <a:latin typeface="Exo 2 Bold"/>
            </a:endParaRPr>
          </a:p>
        </p:txBody>
      </p:sp>
      <p:sp>
        <p:nvSpPr>
          <p:cNvPr id="18" name="TextBox 18"/>
          <p:cNvSpPr txBox="1"/>
          <p:nvPr/>
        </p:nvSpPr>
        <p:spPr>
          <a:xfrm>
            <a:off x="1394075" y="4937291"/>
            <a:ext cx="7103653" cy="3597780"/>
          </a:xfrm>
          <a:prstGeom prst="rect">
            <a:avLst/>
          </a:prstGeom>
        </p:spPr>
        <p:txBody>
          <a:bodyPr wrap="square" lIns="0" tIns="0" rIns="0" bIns="0" rtlCol="0" anchor="t">
            <a:spAutoFit/>
          </a:bodyPr>
          <a:lstStyle/>
          <a:p>
            <a:br>
              <a:rPr lang="nb-NO" sz="2199">
                <a:solidFill>
                  <a:srgbClr val="000000"/>
                </a:solidFill>
                <a:latin typeface="Exo 2 1"/>
              </a:rPr>
            </a:br>
            <a:r>
              <a:rPr lang="en-US" sz="2400" err="1">
                <a:solidFill>
                  <a:srgbClr val="000000"/>
                </a:solidFill>
                <a:latin typeface="Exo 2 1"/>
              </a:rPr>
              <a:t>Kaffeindustrien</a:t>
            </a:r>
            <a:r>
              <a:rPr lang="en-US" sz="2400">
                <a:solidFill>
                  <a:srgbClr val="000000"/>
                </a:solidFill>
                <a:latin typeface="Exo 2 1"/>
              </a:rPr>
              <a:t> </a:t>
            </a:r>
            <a:r>
              <a:rPr lang="en-US" sz="2400" err="1">
                <a:solidFill>
                  <a:srgbClr val="000000"/>
                </a:solidFill>
                <a:latin typeface="Exo 2 1"/>
              </a:rPr>
              <a:t>består</a:t>
            </a:r>
            <a:r>
              <a:rPr lang="en-US" sz="2400">
                <a:solidFill>
                  <a:srgbClr val="000000"/>
                </a:solidFill>
                <a:latin typeface="Exo 2 1"/>
              </a:rPr>
              <a:t> av </a:t>
            </a:r>
            <a:r>
              <a:rPr lang="en-US" sz="2400" err="1">
                <a:solidFill>
                  <a:srgbClr val="000000"/>
                </a:solidFill>
                <a:latin typeface="Exo 2 1"/>
              </a:rPr>
              <a:t>rundt</a:t>
            </a:r>
            <a:r>
              <a:rPr lang="en-US" sz="2400">
                <a:solidFill>
                  <a:srgbClr val="000000"/>
                </a:solidFill>
                <a:latin typeface="Exo 2 1"/>
              </a:rPr>
              <a:t> 12,5 </a:t>
            </a:r>
            <a:r>
              <a:rPr lang="en-US" sz="2400" err="1">
                <a:solidFill>
                  <a:srgbClr val="000000"/>
                </a:solidFill>
                <a:latin typeface="Exo 2 1"/>
              </a:rPr>
              <a:t>millioner</a:t>
            </a:r>
            <a:r>
              <a:rPr lang="en-US" sz="2400">
                <a:solidFill>
                  <a:srgbClr val="000000"/>
                </a:solidFill>
                <a:latin typeface="Exo 2 1"/>
              </a:rPr>
              <a:t> </a:t>
            </a:r>
            <a:r>
              <a:rPr lang="en-US" sz="2400" err="1">
                <a:solidFill>
                  <a:srgbClr val="000000"/>
                </a:solidFill>
                <a:latin typeface="Exo 2 1"/>
              </a:rPr>
              <a:t>jordbruksfamilier</a:t>
            </a:r>
            <a:r>
              <a:rPr lang="en-US" sz="2400">
                <a:solidFill>
                  <a:srgbClr val="000000"/>
                </a:solidFill>
                <a:latin typeface="Exo 2 1"/>
              </a:rPr>
              <a:t>,  </a:t>
            </a:r>
            <a:r>
              <a:rPr lang="en-US" sz="2400" err="1">
                <a:solidFill>
                  <a:srgbClr val="000000"/>
                </a:solidFill>
                <a:latin typeface="Exo 2 1"/>
              </a:rPr>
              <a:t>hovedsakelig</a:t>
            </a:r>
            <a:r>
              <a:rPr lang="en-US" sz="2400">
                <a:solidFill>
                  <a:srgbClr val="000000"/>
                </a:solidFill>
                <a:latin typeface="Exo 2 1"/>
              </a:rPr>
              <a:t> </a:t>
            </a:r>
            <a:r>
              <a:rPr lang="en-US" sz="2400" err="1">
                <a:solidFill>
                  <a:srgbClr val="000000"/>
                </a:solidFill>
                <a:latin typeface="Exo 2 1"/>
              </a:rPr>
              <a:t>småskalabønder</a:t>
            </a:r>
            <a:r>
              <a:rPr lang="en-US" sz="2400">
                <a:solidFill>
                  <a:srgbClr val="000000"/>
                </a:solidFill>
                <a:latin typeface="Exo 2 1"/>
              </a:rPr>
              <a:t> </a:t>
            </a:r>
          </a:p>
          <a:p>
            <a:endParaRPr lang="nb-NO" sz="2400">
              <a:solidFill>
                <a:srgbClr val="000000"/>
              </a:solidFill>
              <a:latin typeface="Exo 2 1"/>
            </a:endParaRPr>
          </a:p>
          <a:p>
            <a:r>
              <a:rPr lang="nb-NO" sz="2400">
                <a:solidFill>
                  <a:srgbClr val="000000"/>
                </a:solidFill>
                <a:latin typeface="Exo 2 1"/>
              </a:rPr>
              <a:t>Kun en liten andel tjener nok til livets opphold</a:t>
            </a:r>
          </a:p>
          <a:p>
            <a:endParaRPr lang="en-US" sz="2400">
              <a:solidFill>
                <a:srgbClr val="000000"/>
              </a:solidFill>
              <a:latin typeface="Exo 2 1"/>
            </a:endParaRPr>
          </a:p>
          <a:p>
            <a:r>
              <a:rPr lang="en-US" sz="2400" err="1">
                <a:solidFill>
                  <a:srgbClr val="000000"/>
                </a:solidFill>
                <a:latin typeface="Exo 2 1"/>
              </a:rPr>
              <a:t>Økt</a:t>
            </a:r>
            <a:r>
              <a:rPr lang="en-US" sz="2400">
                <a:solidFill>
                  <a:srgbClr val="000000"/>
                </a:solidFill>
                <a:latin typeface="Exo 2 1"/>
              </a:rPr>
              <a:t> </a:t>
            </a:r>
            <a:r>
              <a:rPr lang="en-US" sz="2400" err="1">
                <a:solidFill>
                  <a:srgbClr val="000000"/>
                </a:solidFill>
                <a:latin typeface="Exo 2 1"/>
              </a:rPr>
              <a:t>markedsandel</a:t>
            </a:r>
            <a:r>
              <a:rPr lang="en-US" sz="2400">
                <a:solidFill>
                  <a:srgbClr val="000000"/>
                </a:solidFill>
                <a:latin typeface="Exo 2 1"/>
              </a:rPr>
              <a:t>, </a:t>
            </a:r>
            <a:r>
              <a:rPr lang="en-US" sz="2400" err="1">
                <a:solidFill>
                  <a:srgbClr val="000000"/>
                </a:solidFill>
                <a:latin typeface="Exo 2 1"/>
              </a:rPr>
              <a:t>minumumspris</a:t>
            </a:r>
            <a:r>
              <a:rPr lang="en-US" sz="2400">
                <a:solidFill>
                  <a:srgbClr val="000000"/>
                </a:solidFill>
                <a:latin typeface="Exo 2 1"/>
              </a:rPr>
              <a:t>, premium og </a:t>
            </a:r>
            <a:r>
              <a:rPr lang="en-US" sz="2400" err="1">
                <a:solidFill>
                  <a:srgbClr val="000000"/>
                </a:solidFill>
                <a:latin typeface="Exo 2 1"/>
              </a:rPr>
              <a:t>forutsigbare</a:t>
            </a:r>
            <a:r>
              <a:rPr lang="en-US" sz="2400">
                <a:solidFill>
                  <a:srgbClr val="000000"/>
                </a:solidFill>
                <a:latin typeface="Exo 2 1"/>
              </a:rPr>
              <a:t> </a:t>
            </a:r>
            <a:r>
              <a:rPr lang="en-US" sz="2400" err="1">
                <a:solidFill>
                  <a:srgbClr val="000000"/>
                </a:solidFill>
                <a:latin typeface="Exo 2 1"/>
              </a:rPr>
              <a:t>avtaler</a:t>
            </a:r>
            <a:r>
              <a:rPr lang="en-US" sz="2400">
                <a:solidFill>
                  <a:srgbClr val="000000"/>
                </a:solidFill>
                <a:latin typeface="Exo 2 1"/>
              </a:rPr>
              <a:t> er </a:t>
            </a:r>
            <a:r>
              <a:rPr lang="en-US" sz="2400" err="1">
                <a:solidFill>
                  <a:srgbClr val="000000"/>
                </a:solidFill>
                <a:latin typeface="Exo 2 1"/>
              </a:rPr>
              <a:t>svært</a:t>
            </a:r>
            <a:r>
              <a:rPr lang="en-US" sz="2400">
                <a:solidFill>
                  <a:srgbClr val="000000"/>
                </a:solidFill>
                <a:latin typeface="Exo 2 1"/>
              </a:rPr>
              <a:t> </a:t>
            </a:r>
            <a:r>
              <a:rPr lang="en-US" sz="2400" err="1">
                <a:solidFill>
                  <a:srgbClr val="000000"/>
                </a:solidFill>
                <a:latin typeface="Exo 2 1"/>
              </a:rPr>
              <a:t>viktige</a:t>
            </a:r>
            <a:r>
              <a:rPr lang="en-US" sz="2400">
                <a:solidFill>
                  <a:srgbClr val="000000"/>
                </a:solidFill>
                <a:latin typeface="Exo 2 1"/>
              </a:rPr>
              <a:t> </a:t>
            </a:r>
            <a:r>
              <a:rPr lang="en-US" sz="2400" err="1">
                <a:solidFill>
                  <a:srgbClr val="000000"/>
                </a:solidFill>
                <a:latin typeface="Exo 2 1"/>
              </a:rPr>
              <a:t>verktøy</a:t>
            </a:r>
            <a:endParaRPr lang="en-US" sz="2400">
              <a:solidFill>
                <a:srgbClr val="000000"/>
              </a:solidFill>
              <a:latin typeface="Exo 2 1"/>
            </a:endParaRPr>
          </a:p>
          <a:p>
            <a:pPr marL="571500" indent="-571500">
              <a:buFont typeface="Wingdings" panose="05000000000000000000" pitchFamily="2" charset="2"/>
              <a:buChar char="§"/>
            </a:pPr>
            <a:endParaRPr lang="en-US" sz="2199">
              <a:solidFill>
                <a:srgbClr val="000000"/>
              </a:solidFill>
              <a:latin typeface="Exo 2 1"/>
            </a:endParaRPr>
          </a:p>
          <a:p>
            <a:pPr>
              <a:lnSpc>
                <a:spcPts val="2947"/>
              </a:lnSpc>
            </a:pPr>
            <a:endParaRPr lang="en-US" sz="2199">
              <a:solidFill>
                <a:srgbClr val="000000"/>
              </a:solidFill>
              <a:latin typeface="Exo 2 1"/>
            </a:endParaRPr>
          </a:p>
        </p:txBody>
      </p:sp>
      <p:sp>
        <p:nvSpPr>
          <p:cNvPr id="19" name="TextBox 19"/>
          <p:cNvSpPr txBox="1"/>
          <p:nvPr/>
        </p:nvSpPr>
        <p:spPr>
          <a:xfrm>
            <a:off x="745680" y="3241520"/>
            <a:ext cx="6432147" cy="2071080"/>
          </a:xfrm>
          <a:prstGeom prst="rect">
            <a:avLst/>
          </a:prstGeom>
        </p:spPr>
        <p:txBody>
          <a:bodyPr wrap="square" lIns="0" tIns="0" rIns="0" bIns="0" rtlCol="0" anchor="t">
            <a:spAutoFit/>
          </a:bodyPr>
          <a:lstStyle/>
          <a:p>
            <a:pPr>
              <a:lnSpc>
                <a:spcPts val="3349"/>
              </a:lnSpc>
            </a:pPr>
            <a:r>
              <a:rPr lang="en-US" altLang="en-US" sz="2499" err="1">
                <a:solidFill>
                  <a:srgbClr val="000000"/>
                </a:solidFill>
                <a:latin typeface="Exo 2 ExtraBold" pitchFamily="2" charset="0"/>
              </a:rPr>
              <a:t>Kaffe</a:t>
            </a:r>
            <a:r>
              <a:rPr lang="en-US" altLang="en-US" sz="2499">
                <a:solidFill>
                  <a:srgbClr val="000000"/>
                </a:solidFill>
                <a:latin typeface="Exo 2 ExtraBold" pitchFamily="2" charset="0"/>
              </a:rPr>
              <a:t> er </a:t>
            </a:r>
            <a:r>
              <a:rPr lang="en-US" altLang="en-US" sz="2499" err="1">
                <a:solidFill>
                  <a:srgbClr val="000000"/>
                </a:solidFill>
                <a:latin typeface="Exo 2 ExtraBold" pitchFamily="2" charset="0"/>
              </a:rPr>
              <a:t>en</a:t>
            </a:r>
            <a:r>
              <a:rPr lang="en-US" altLang="en-US" sz="2499">
                <a:solidFill>
                  <a:srgbClr val="000000"/>
                </a:solidFill>
                <a:latin typeface="Exo 2 ExtraBold" pitchFamily="2" charset="0"/>
              </a:rPr>
              <a:t> av  </a:t>
            </a:r>
            <a:r>
              <a:rPr lang="en-US" altLang="en-US" sz="2499" err="1">
                <a:solidFill>
                  <a:srgbClr val="000000"/>
                </a:solidFill>
                <a:latin typeface="Exo 2 ExtraBold" pitchFamily="2" charset="0"/>
              </a:rPr>
              <a:t>verdens</a:t>
            </a:r>
            <a:r>
              <a:rPr lang="en-US" altLang="en-US" sz="2499">
                <a:solidFill>
                  <a:srgbClr val="000000"/>
                </a:solidFill>
                <a:latin typeface="Exo 2 ExtraBold" pitchFamily="2" charset="0"/>
              </a:rPr>
              <a:t> </a:t>
            </a:r>
            <a:r>
              <a:rPr lang="en-US" altLang="en-US" sz="2499" err="1">
                <a:solidFill>
                  <a:srgbClr val="000000"/>
                </a:solidFill>
                <a:latin typeface="Exo 2 ExtraBold" pitchFamily="2" charset="0"/>
              </a:rPr>
              <a:t>mest</a:t>
            </a:r>
            <a:r>
              <a:rPr lang="en-US" altLang="en-US" sz="2499">
                <a:solidFill>
                  <a:srgbClr val="000000"/>
                </a:solidFill>
                <a:latin typeface="Exo 2 ExtraBold" pitchFamily="2" charset="0"/>
              </a:rPr>
              <a:t> </a:t>
            </a:r>
            <a:r>
              <a:rPr lang="en-US" altLang="en-US" sz="2499" err="1">
                <a:solidFill>
                  <a:srgbClr val="000000"/>
                </a:solidFill>
                <a:latin typeface="Exo 2 ExtraBold" pitchFamily="2" charset="0"/>
              </a:rPr>
              <a:t>omsatte</a:t>
            </a:r>
            <a:r>
              <a:rPr lang="en-US" altLang="en-US" sz="2499">
                <a:solidFill>
                  <a:srgbClr val="000000"/>
                </a:solidFill>
                <a:latin typeface="Exo 2 ExtraBold" pitchFamily="2" charset="0"/>
              </a:rPr>
              <a:t> </a:t>
            </a:r>
            <a:r>
              <a:rPr lang="en-US" altLang="en-US" sz="2499" err="1">
                <a:solidFill>
                  <a:srgbClr val="000000"/>
                </a:solidFill>
                <a:latin typeface="Exo 2 ExtraBold" pitchFamily="2" charset="0"/>
              </a:rPr>
              <a:t>landbruksvarer</a:t>
            </a:r>
            <a:r>
              <a:rPr lang="en-US" altLang="en-US" sz="2499">
                <a:solidFill>
                  <a:srgbClr val="000000"/>
                </a:solidFill>
                <a:latin typeface="Exo 2 ExtraBold" pitchFamily="2" charset="0"/>
              </a:rPr>
              <a:t>. Fairtrade </a:t>
            </a:r>
            <a:r>
              <a:rPr lang="en-US" altLang="en-US" sz="2499" err="1">
                <a:solidFill>
                  <a:srgbClr val="000000"/>
                </a:solidFill>
                <a:latin typeface="Exo 2 ExtraBold" pitchFamily="2" charset="0"/>
              </a:rPr>
              <a:t>kaffe</a:t>
            </a:r>
            <a:r>
              <a:rPr lang="en-US" altLang="en-US" sz="2499">
                <a:solidFill>
                  <a:srgbClr val="000000"/>
                </a:solidFill>
                <a:latin typeface="Exo 2 ExtraBold" pitchFamily="2" charset="0"/>
              </a:rPr>
              <a:t> </a:t>
            </a:r>
            <a:r>
              <a:rPr lang="en-US" altLang="en-US" sz="2499" err="1">
                <a:solidFill>
                  <a:srgbClr val="000000"/>
                </a:solidFill>
                <a:latin typeface="Exo 2 ExtraBold" pitchFamily="2" charset="0"/>
              </a:rPr>
              <a:t>utgj</a:t>
            </a:r>
            <a:r>
              <a:rPr lang="en-US" altLang="en-US" sz="2499" b="1" err="1">
                <a:solidFill>
                  <a:srgbClr val="000000"/>
                </a:solidFill>
                <a:latin typeface="Exo 2 ExtraBold" pitchFamily="2" charset="0"/>
              </a:rPr>
              <a:t>ø</a:t>
            </a:r>
            <a:r>
              <a:rPr lang="en-US" altLang="en-US" sz="2499" err="1">
                <a:solidFill>
                  <a:srgbClr val="000000"/>
                </a:solidFill>
                <a:latin typeface="Exo 2 ExtraBold" pitchFamily="2" charset="0"/>
              </a:rPr>
              <a:t>r</a:t>
            </a:r>
            <a:r>
              <a:rPr lang="en-US" altLang="en-US" sz="2499">
                <a:solidFill>
                  <a:srgbClr val="000000"/>
                </a:solidFill>
                <a:latin typeface="Exo 2 ExtraBold" pitchFamily="2" charset="0"/>
              </a:rPr>
              <a:t> </a:t>
            </a:r>
            <a:br>
              <a:rPr lang="en-US" altLang="en-US" sz="2499">
                <a:solidFill>
                  <a:srgbClr val="000000"/>
                </a:solidFill>
                <a:latin typeface="Exo 2 ExtraBold" pitchFamily="2" charset="0"/>
              </a:rPr>
            </a:br>
            <a:r>
              <a:rPr lang="en-US" altLang="en-US" sz="2499">
                <a:solidFill>
                  <a:srgbClr val="000000"/>
                </a:solidFill>
                <a:latin typeface="Exo 2 ExtraBold" pitchFamily="2" charset="0"/>
              </a:rPr>
              <a:t>ca 2% av det </a:t>
            </a:r>
            <a:r>
              <a:rPr lang="en-US" altLang="en-US" sz="2499" err="1">
                <a:solidFill>
                  <a:srgbClr val="000000"/>
                </a:solidFill>
                <a:latin typeface="Exo 2 ExtraBold" pitchFamily="2" charset="0"/>
              </a:rPr>
              <a:t>gobale</a:t>
            </a:r>
            <a:r>
              <a:rPr lang="en-US" altLang="en-US" sz="2499">
                <a:solidFill>
                  <a:srgbClr val="000000"/>
                </a:solidFill>
                <a:latin typeface="Exo 2 ExtraBold" pitchFamily="2" charset="0"/>
              </a:rPr>
              <a:t> </a:t>
            </a:r>
            <a:r>
              <a:rPr lang="en-US" altLang="en-US" sz="2499" err="1">
                <a:solidFill>
                  <a:srgbClr val="000000"/>
                </a:solidFill>
                <a:latin typeface="Exo 2 ExtraBold" pitchFamily="2" charset="0"/>
              </a:rPr>
              <a:t>markedet</a:t>
            </a:r>
            <a:r>
              <a:rPr lang="en-US" altLang="en-US" sz="2499">
                <a:solidFill>
                  <a:srgbClr val="000000"/>
                </a:solidFill>
                <a:latin typeface="Exo 2 ExtraBold" pitchFamily="2" charset="0"/>
              </a:rPr>
              <a:t>.</a:t>
            </a:r>
            <a:br>
              <a:rPr lang="en-US" altLang="en-US" sz="2800">
                <a:solidFill>
                  <a:srgbClr val="FF4571"/>
                </a:solidFill>
                <a:latin typeface="Alegreya Sans Black" panose="00000A00000000000000" pitchFamily="2" charset="0"/>
              </a:rPr>
            </a:br>
            <a:endParaRPr lang="en-US" altLang="en-US" sz="2800">
              <a:solidFill>
                <a:srgbClr val="FF4571"/>
              </a:solidFill>
              <a:latin typeface="Alegreya Sans Black" panose="00000A00000000000000" pitchFamily="2" charset="0"/>
            </a:endParaRPr>
          </a:p>
          <a:p>
            <a:pPr>
              <a:lnSpc>
                <a:spcPts val="3349"/>
              </a:lnSpc>
            </a:pPr>
            <a:endParaRPr lang="en-US" sz="2499">
              <a:solidFill>
                <a:srgbClr val="000000"/>
              </a:solidFill>
              <a:latin typeface="Exo 2 2"/>
            </a:endParaRPr>
          </a:p>
        </p:txBody>
      </p:sp>
      <p:sp>
        <p:nvSpPr>
          <p:cNvPr id="21" name="TextBox 21"/>
          <p:cNvSpPr txBox="1"/>
          <p:nvPr/>
        </p:nvSpPr>
        <p:spPr>
          <a:xfrm>
            <a:off x="14526904" y="5613367"/>
            <a:ext cx="2679328" cy="1383071"/>
          </a:xfrm>
          <a:prstGeom prst="rect">
            <a:avLst/>
          </a:prstGeom>
        </p:spPr>
        <p:txBody>
          <a:bodyPr wrap="square" lIns="0" tIns="0" rIns="0" bIns="0" rtlCol="0" anchor="t">
            <a:spAutoFit/>
          </a:bodyPr>
          <a:lstStyle/>
          <a:p>
            <a:pPr>
              <a:lnSpc>
                <a:spcPts val="12060"/>
              </a:lnSpc>
            </a:pPr>
            <a:r>
              <a:rPr lang="en-US" sz="9000">
                <a:solidFill>
                  <a:srgbClr val="FFFFFF"/>
                </a:solidFill>
                <a:latin typeface="Exo 2 Bold"/>
              </a:rPr>
              <a:t>44%</a:t>
            </a:r>
            <a:endParaRPr lang="en-US" sz="6600">
              <a:solidFill>
                <a:srgbClr val="FFFFFF"/>
              </a:solidFill>
              <a:latin typeface="Exo 2 Bold"/>
            </a:endParaRPr>
          </a:p>
        </p:txBody>
      </p:sp>
      <p:sp>
        <p:nvSpPr>
          <p:cNvPr id="24" name="TextBox 21">
            <a:extLst>
              <a:ext uri="{FF2B5EF4-FFF2-40B4-BE49-F238E27FC236}">
                <a16:creationId xmlns:a16="http://schemas.microsoft.com/office/drawing/2014/main" id="{BF4167A1-F8C8-39AA-6597-C0F71DDD2EDB}"/>
              </a:ext>
            </a:extLst>
          </p:cNvPr>
          <p:cNvSpPr txBox="1"/>
          <p:nvPr/>
        </p:nvSpPr>
        <p:spPr>
          <a:xfrm>
            <a:off x="14775467" y="7553311"/>
            <a:ext cx="2679328" cy="1383071"/>
          </a:xfrm>
          <a:prstGeom prst="rect">
            <a:avLst/>
          </a:prstGeom>
        </p:spPr>
        <p:txBody>
          <a:bodyPr wrap="square" lIns="0" tIns="0" rIns="0" bIns="0" rtlCol="0" anchor="t">
            <a:spAutoFit/>
          </a:bodyPr>
          <a:lstStyle/>
          <a:p>
            <a:pPr>
              <a:lnSpc>
                <a:spcPts val="12060"/>
              </a:lnSpc>
            </a:pPr>
            <a:r>
              <a:rPr lang="en-US" sz="9000">
                <a:solidFill>
                  <a:srgbClr val="FFFFFF"/>
                </a:solidFill>
                <a:latin typeface="Exo 2 Bold"/>
              </a:rPr>
              <a:t>22%</a:t>
            </a:r>
            <a:endParaRPr lang="en-US" sz="6600">
              <a:solidFill>
                <a:srgbClr val="FFFFFF"/>
              </a:solidFill>
              <a:latin typeface="Exo 2 Bold"/>
            </a:endParaRPr>
          </a:p>
        </p:txBody>
      </p:sp>
      <p:sp>
        <p:nvSpPr>
          <p:cNvPr id="25" name="TekstSylinder 24">
            <a:extLst>
              <a:ext uri="{FF2B5EF4-FFF2-40B4-BE49-F238E27FC236}">
                <a16:creationId xmlns:a16="http://schemas.microsoft.com/office/drawing/2014/main" id="{B0D0738F-01AC-4E7F-ECD0-37995675FD16}"/>
              </a:ext>
            </a:extLst>
          </p:cNvPr>
          <p:cNvSpPr txBox="1"/>
          <p:nvPr/>
        </p:nvSpPr>
        <p:spPr>
          <a:xfrm>
            <a:off x="13596601" y="6891635"/>
            <a:ext cx="4235776" cy="461665"/>
          </a:xfrm>
          <a:prstGeom prst="rect">
            <a:avLst/>
          </a:prstGeom>
          <a:noFill/>
        </p:spPr>
        <p:txBody>
          <a:bodyPr wrap="square" rtlCol="0">
            <a:spAutoFit/>
          </a:bodyPr>
          <a:lstStyle/>
          <a:p>
            <a:pPr algn="ctr"/>
            <a:r>
              <a:rPr lang="nb-NO" sz="2400">
                <a:solidFill>
                  <a:schemeClr val="bg1">
                    <a:lumMod val="95000"/>
                  </a:schemeClr>
                </a:solidFill>
                <a:latin typeface="Exo 2 Bold" panose="020B0604020202020204" charset="0"/>
              </a:rPr>
              <a:t>av kaffebønder er fattige</a:t>
            </a:r>
          </a:p>
        </p:txBody>
      </p:sp>
      <p:sp>
        <p:nvSpPr>
          <p:cNvPr id="26" name="TekstSylinder 25">
            <a:extLst>
              <a:ext uri="{FF2B5EF4-FFF2-40B4-BE49-F238E27FC236}">
                <a16:creationId xmlns:a16="http://schemas.microsoft.com/office/drawing/2014/main" id="{7CB21DFB-7D0D-E678-19AD-EAA29E158C05}"/>
              </a:ext>
            </a:extLst>
          </p:cNvPr>
          <p:cNvSpPr txBox="1"/>
          <p:nvPr/>
        </p:nvSpPr>
        <p:spPr>
          <a:xfrm>
            <a:off x="13743539" y="8872835"/>
            <a:ext cx="4235776" cy="461665"/>
          </a:xfrm>
          <a:prstGeom prst="rect">
            <a:avLst/>
          </a:prstGeom>
          <a:noFill/>
        </p:spPr>
        <p:txBody>
          <a:bodyPr wrap="square" rtlCol="0">
            <a:spAutoFit/>
          </a:bodyPr>
          <a:lstStyle/>
          <a:p>
            <a:pPr algn="ctr"/>
            <a:r>
              <a:rPr lang="nb-NO" sz="2400">
                <a:solidFill>
                  <a:schemeClr val="bg1">
                    <a:lumMod val="95000"/>
                  </a:schemeClr>
                </a:solidFill>
                <a:latin typeface="Exo 2 Bold" panose="020B0604020202020204" charset="0"/>
              </a:rPr>
              <a:t>er ekstremt fattige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37C99-E0A0-A49C-6517-A2A88F064F26}"/>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42596588-88C8-4900-4629-29E0BB535131}"/>
              </a:ext>
            </a:extLst>
          </p:cNvPr>
          <p:cNvSpPr/>
          <p:nvPr/>
        </p:nvSpPr>
        <p:spPr>
          <a:xfrm>
            <a:off x="8693569" y="253074"/>
            <a:ext cx="4538934" cy="4684217"/>
          </a:xfrm>
          <a:custGeom>
            <a:avLst/>
            <a:gdLst/>
            <a:ahLst/>
            <a:cxnLst/>
            <a:rect l="l" t="t" r="r" b="b"/>
            <a:pathLst>
              <a:path w="1195439" h="1232469">
                <a:moveTo>
                  <a:pt x="0" y="0"/>
                </a:moveTo>
                <a:lnTo>
                  <a:pt x="1195439" y="0"/>
                </a:lnTo>
                <a:lnTo>
                  <a:pt x="1195439" y="1232469"/>
                </a:lnTo>
                <a:lnTo>
                  <a:pt x="0" y="1232469"/>
                </a:lnTo>
                <a:close/>
              </a:path>
            </a:pathLst>
          </a:custGeom>
          <a:solidFill>
            <a:srgbClr val="FFFF00"/>
          </a:solidFill>
          <a:ln>
            <a:noFill/>
          </a:ln>
        </p:spPr>
        <p:txBody>
          <a:bodyPr/>
          <a:lstStyle/>
          <a:p>
            <a:endParaRPr lang="nb-NO"/>
          </a:p>
        </p:txBody>
      </p:sp>
      <p:pic>
        <p:nvPicPr>
          <p:cNvPr id="5" name="Picture 5">
            <a:extLst>
              <a:ext uri="{FF2B5EF4-FFF2-40B4-BE49-F238E27FC236}">
                <a16:creationId xmlns:a16="http://schemas.microsoft.com/office/drawing/2014/main" id="{FC0408AC-5156-011E-EFBD-9564A22EADFE}"/>
              </a:ext>
            </a:extLst>
          </p:cNvPr>
          <p:cNvPicPr>
            <a:picLocks noChangeAspect="1"/>
          </p:cNvPicPr>
          <p:nvPr/>
        </p:nvPicPr>
        <p:blipFill>
          <a:blip r:embed="rId3">
            <a:extLst>
              <a:ext uri="{28A0092B-C50C-407E-A947-70E740481C1C}">
                <a14:useLocalDpi xmlns:a14="http://schemas.microsoft.com/office/drawing/2010/main" val="0"/>
              </a:ext>
            </a:extLst>
          </a:blip>
          <a:srcRect t="14122" b="14122"/>
          <a:stretch/>
        </p:blipFill>
        <p:spPr>
          <a:xfrm>
            <a:off x="8693569" y="5143500"/>
            <a:ext cx="4538934" cy="4890426"/>
          </a:xfrm>
          <a:prstGeom prst="rect">
            <a:avLst/>
          </a:prstGeom>
        </p:spPr>
      </p:pic>
      <p:pic>
        <p:nvPicPr>
          <p:cNvPr id="6" name="Picture 6">
            <a:extLst>
              <a:ext uri="{FF2B5EF4-FFF2-40B4-BE49-F238E27FC236}">
                <a16:creationId xmlns:a16="http://schemas.microsoft.com/office/drawing/2014/main" id="{70546A27-6732-1504-4E11-4AF8ACF993B9}"/>
              </a:ext>
            </a:extLst>
          </p:cNvPr>
          <p:cNvPicPr>
            <a:picLocks noChangeAspect="1"/>
          </p:cNvPicPr>
          <p:nvPr/>
        </p:nvPicPr>
        <p:blipFill>
          <a:blip r:embed="rId4">
            <a:extLst>
              <a:ext uri="{28A0092B-C50C-407E-A947-70E740481C1C}">
                <a14:useLocalDpi xmlns:a14="http://schemas.microsoft.com/office/drawing/2010/main" val="0"/>
              </a:ext>
            </a:extLst>
          </a:blip>
          <a:srcRect l="1002" r="1002"/>
          <a:stretch/>
        </p:blipFill>
        <p:spPr>
          <a:xfrm>
            <a:off x="13466831" y="257761"/>
            <a:ext cx="4585799" cy="4679530"/>
          </a:xfrm>
          <a:prstGeom prst="rect">
            <a:avLst/>
          </a:prstGeom>
        </p:spPr>
      </p:pic>
      <p:sp>
        <p:nvSpPr>
          <p:cNvPr id="8" name="Freeform 8">
            <a:extLst>
              <a:ext uri="{FF2B5EF4-FFF2-40B4-BE49-F238E27FC236}">
                <a16:creationId xmlns:a16="http://schemas.microsoft.com/office/drawing/2014/main" id="{C9270EEC-A48C-0B17-FB17-16FE9597BECE}"/>
              </a:ext>
            </a:extLst>
          </p:cNvPr>
          <p:cNvSpPr/>
          <p:nvPr/>
        </p:nvSpPr>
        <p:spPr>
          <a:xfrm>
            <a:off x="13421590" y="5138813"/>
            <a:ext cx="4585799" cy="4890426"/>
          </a:xfrm>
          <a:custGeom>
            <a:avLst/>
            <a:gdLst/>
            <a:ahLst/>
            <a:cxnLst/>
            <a:rect l="l" t="t" r="r" b="b"/>
            <a:pathLst>
              <a:path w="1207783" h="1288013">
                <a:moveTo>
                  <a:pt x="0" y="0"/>
                </a:moveTo>
                <a:lnTo>
                  <a:pt x="1207783" y="0"/>
                </a:lnTo>
                <a:lnTo>
                  <a:pt x="1207783" y="1288013"/>
                </a:lnTo>
                <a:lnTo>
                  <a:pt x="0" y="1288013"/>
                </a:lnTo>
                <a:close/>
              </a:path>
            </a:pathLst>
          </a:custGeom>
          <a:solidFill>
            <a:srgbClr val="FF4571"/>
          </a:solidFill>
          <a:ln>
            <a:solidFill>
              <a:srgbClr val="00B0F0"/>
            </a:solidFill>
          </a:ln>
        </p:spPr>
        <p:txBody>
          <a:bodyPr/>
          <a:lstStyle/>
          <a:p>
            <a:endParaRPr lang="nb-NO"/>
          </a:p>
        </p:txBody>
      </p:sp>
      <p:pic>
        <p:nvPicPr>
          <p:cNvPr id="10" name="Picture 10">
            <a:extLst>
              <a:ext uri="{FF2B5EF4-FFF2-40B4-BE49-F238E27FC236}">
                <a16:creationId xmlns:a16="http://schemas.microsoft.com/office/drawing/2014/main" id="{5B3909BB-C082-286D-EDAD-CD1BEDB3AB4F}"/>
              </a:ext>
            </a:extLst>
          </p:cNvPr>
          <p:cNvPicPr>
            <a:picLocks noChangeAspect="1"/>
          </p:cNvPicPr>
          <p:nvPr/>
        </p:nvPicPr>
        <p:blipFill>
          <a:blip r:embed="rId5"/>
          <a:srcRect/>
          <a:stretch>
            <a:fillRect/>
          </a:stretch>
        </p:blipFill>
        <p:spPr>
          <a:xfrm>
            <a:off x="8778791" y="305876"/>
            <a:ext cx="4538934" cy="4538934"/>
          </a:xfrm>
          <a:prstGeom prst="rect">
            <a:avLst/>
          </a:prstGeom>
        </p:spPr>
      </p:pic>
      <p:sp>
        <p:nvSpPr>
          <p:cNvPr id="11" name="AutoShape 11">
            <a:extLst>
              <a:ext uri="{FF2B5EF4-FFF2-40B4-BE49-F238E27FC236}">
                <a16:creationId xmlns:a16="http://schemas.microsoft.com/office/drawing/2014/main" id="{71CB7B86-A59E-A079-8FD2-06088DE6E50F}"/>
              </a:ext>
            </a:extLst>
          </p:cNvPr>
          <p:cNvSpPr/>
          <p:nvPr/>
        </p:nvSpPr>
        <p:spPr>
          <a:xfrm rot="-5400000">
            <a:off x="-192736" y="6695803"/>
            <a:ext cx="2671472" cy="0"/>
          </a:xfrm>
          <a:prstGeom prst="line">
            <a:avLst/>
          </a:prstGeom>
          <a:ln w="95250" cap="flat">
            <a:solidFill>
              <a:srgbClr val="FF4571"/>
            </a:solidFill>
            <a:prstDash val="solid"/>
            <a:headEnd type="none" w="sm" len="sm"/>
            <a:tailEnd type="none" w="sm" len="sm"/>
          </a:ln>
        </p:spPr>
        <p:txBody>
          <a:bodyPr/>
          <a:lstStyle/>
          <a:p>
            <a:endParaRPr lang="nb-NO"/>
          </a:p>
        </p:txBody>
      </p:sp>
      <p:pic>
        <p:nvPicPr>
          <p:cNvPr id="12" name="Picture 12">
            <a:extLst>
              <a:ext uri="{FF2B5EF4-FFF2-40B4-BE49-F238E27FC236}">
                <a16:creationId xmlns:a16="http://schemas.microsoft.com/office/drawing/2014/main" id="{09607FF1-F152-A31A-5F87-ED4AFB3557B8}"/>
              </a:ext>
            </a:extLst>
          </p:cNvPr>
          <p:cNvPicPr>
            <a:picLocks noChangeAspect="1"/>
          </p:cNvPicPr>
          <p:nvPr/>
        </p:nvPicPr>
        <p:blipFill>
          <a:blip r:embed="rId6"/>
          <a:srcRect/>
          <a:stretch>
            <a:fillRect/>
          </a:stretch>
        </p:blipFill>
        <p:spPr>
          <a:xfrm>
            <a:off x="412423" y="8701825"/>
            <a:ext cx="1232555" cy="1332100"/>
          </a:xfrm>
          <a:prstGeom prst="rect">
            <a:avLst/>
          </a:prstGeom>
        </p:spPr>
      </p:pic>
      <p:grpSp>
        <p:nvGrpSpPr>
          <p:cNvPr id="13" name="Group 13">
            <a:extLst>
              <a:ext uri="{FF2B5EF4-FFF2-40B4-BE49-F238E27FC236}">
                <a16:creationId xmlns:a16="http://schemas.microsoft.com/office/drawing/2014/main" id="{FAE649EB-FF20-1549-8B73-ADFF1D6A94CB}"/>
              </a:ext>
            </a:extLst>
          </p:cNvPr>
          <p:cNvGrpSpPr/>
          <p:nvPr/>
        </p:nvGrpSpPr>
        <p:grpSpPr>
          <a:xfrm>
            <a:off x="412423" y="489373"/>
            <a:ext cx="5990484" cy="347391"/>
            <a:chOff x="0" y="0"/>
            <a:chExt cx="7987312" cy="463188"/>
          </a:xfrm>
        </p:grpSpPr>
        <p:pic>
          <p:nvPicPr>
            <p:cNvPr id="14" name="Picture 14">
              <a:extLst>
                <a:ext uri="{FF2B5EF4-FFF2-40B4-BE49-F238E27FC236}">
                  <a16:creationId xmlns:a16="http://schemas.microsoft.com/office/drawing/2014/main" id="{EED819B4-E487-B308-9503-4E68EEFA7E0B}"/>
                </a:ext>
              </a:extLst>
            </p:cNvPr>
            <p:cNvPicPr>
              <a:picLocks noChangeAspect="1"/>
            </p:cNvPicPr>
            <p:nvPr/>
          </p:nvPicPr>
          <p:blipFill>
            <a:blip r:embed="rId7"/>
            <a:srcRect/>
            <a:stretch>
              <a:fillRect/>
            </a:stretch>
          </p:blipFill>
          <p:spPr>
            <a:xfrm>
              <a:off x="0" y="0"/>
              <a:ext cx="463188" cy="463188"/>
            </a:xfrm>
            <a:prstGeom prst="rect">
              <a:avLst/>
            </a:prstGeom>
          </p:spPr>
        </p:pic>
        <p:sp>
          <p:nvSpPr>
            <p:cNvPr id="15" name="TextBox 15">
              <a:extLst>
                <a:ext uri="{FF2B5EF4-FFF2-40B4-BE49-F238E27FC236}">
                  <a16:creationId xmlns:a16="http://schemas.microsoft.com/office/drawing/2014/main" id="{FE15ADD4-07DC-ABB8-D228-3AFC1F278DE8}"/>
                </a:ext>
              </a:extLst>
            </p:cNvPr>
            <p:cNvSpPr txBox="1"/>
            <p:nvPr/>
          </p:nvSpPr>
          <p:spPr>
            <a:xfrm>
              <a:off x="547797" y="69669"/>
              <a:ext cx="7439516" cy="314325"/>
            </a:xfrm>
            <a:prstGeom prst="rect">
              <a:avLst/>
            </a:prstGeom>
          </p:spPr>
          <p:txBody>
            <a:bodyPr lIns="0" tIns="0" rIns="0" bIns="0" rtlCol="0" anchor="t">
              <a:spAutoFit/>
            </a:bodyPr>
            <a:lstStyle/>
            <a:p>
              <a:pPr>
                <a:lnSpc>
                  <a:spcPts val="1800"/>
                </a:lnSpc>
              </a:pPr>
              <a:r>
                <a:rPr lang="en-US" sz="1500">
                  <a:solidFill>
                    <a:srgbClr val="000000"/>
                  </a:solidFill>
                  <a:latin typeface="Exo 2 1"/>
                </a:rPr>
                <a:t>Fairtrade Coffee </a:t>
              </a:r>
            </a:p>
          </p:txBody>
        </p:sp>
        <p:pic>
          <p:nvPicPr>
            <p:cNvPr id="16" name="Picture 16">
              <a:extLst>
                <a:ext uri="{FF2B5EF4-FFF2-40B4-BE49-F238E27FC236}">
                  <a16:creationId xmlns:a16="http://schemas.microsoft.com/office/drawing/2014/main" id="{1D80F27A-AF74-5457-0904-4CB509C5C262}"/>
                </a:ext>
              </a:extLst>
            </p:cNvPr>
            <p:cNvPicPr>
              <a:picLocks noChangeAspect="1"/>
            </p:cNvPicPr>
            <p:nvPr/>
          </p:nvPicPr>
          <p:blipFill>
            <a:blip r:embed="rId8"/>
            <a:srcRect/>
            <a:stretch>
              <a:fillRect/>
            </a:stretch>
          </p:blipFill>
          <p:spPr>
            <a:xfrm>
              <a:off x="76837" y="40652"/>
              <a:ext cx="381884" cy="381884"/>
            </a:xfrm>
            <a:prstGeom prst="rect">
              <a:avLst/>
            </a:prstGeom>
          </p:spPr>
        </p:pic>
      </p:grpSp>
      <p:sp>
        <p:nvSpPr>
          <p:cNvPr id="17" name="TextBox 17">
            <a:extLst>
              <a:ext uri="{FF2B5EF4-FFF2-40B4-BE49-F238E27FC236}">
                <a16:creationId xmlns:a16="http://schemas.microsoft.com/office/drawing/2014/main" id="{F6054F74-1143-1A77-DB69-82CEF2D3B76C}"/>
              </a:ext>
            </a:extLst>
          </p:cNvPr>
          <p:cNvSpPr txBox="1"/>
          <p:nvPr/>
        </p:nvSpPr>
        <p:spPr>
          <a:xfrm>
            <a:off x="781189" y="2093870"/>
            <a:ext cx="6069096" cy="1102866"/>
          </a:xfrm>
          <a:prstGeom prst="rect">
            <a:avLst/>
          </a:prstGeom>
        </p:spPr>
        <p:txBody>
          <a:bodyPr lIns="0" tIns="0" rIns="0" bIns="0" rtlCol="0" anchor="t">
            <a:spAutoFit/>
          </a:bodyPr>
          <a:lstStyle/>
          <a:p>
            <a:pPr>
              <a:lnSpc>
                <a:spcPts val="8639"/>
              </a:lnSpc>
            </a:pPr>
            <a:r>
              <a:rPr lang="en-US" sz="7950" dirty="0">
                <a:solidFill>
                  <a:srgbClr val="FF4571"/>
                </a:solidFill>
                <a:latin typeface="Exo 2 Bold"/>
              </a:rPr>
              <a:t>Banan</a:t>
            </a:r>
            <a:endParaRPr lang="en-US" sz="7999" dirty="0">
              <a:solidFill>
                <a:srgbClr val="FF4571"/>
              </a:solidFill>
              <a:latin typeface="Exo 2 Bold"/>
            </a:endParaRPr>
          </a:p>
        </p:txBody>
      </p:sp>
      <p:sp>
        <p:nvSpPr>
          <p:cNvPr id="18" name="TextBox 18">
            <a:extLst>
              <a:ext uri="{FF2B5EF4-FFF2-40B4-BE49-F238E27FC236}">
                <a16:creationId xmlns:a16="http://schemas.microsoft.com/office/drawing/2014/main" id="{387309D9-0830-78DD-5877-D5B2F1B6EB80}"/>
              </a:ext>
            </a:extLst>
          </p:cNvPr>
          <p:cNvSpPr txBox="1"/>
          <p:nvPr/>
        </p:nvSpPr>
        <p:spPr>
          <a:xfrm>
            <a:off x="1400829" y="4911849"/>
            <a:ext cx="7103653" cy="5613845"/>
          </a:xfrm>
          <a:prstGeom prst="rect">
            <a:avLst/>
          </a:prstGeom>
        </p:spPr>
        <p:txBody>
          <a:bodyPr wrap="square" lIns="0" tIns="0" rIns="0" bIns="0" rtlCol="0" anchor="t">
            <a:spAutoFit/>
          </a:bodyPr>
          <a:lstStyle/>
          <a:p>
            <a:endParaRPr lang="en-US" sz="2500" dirty="0">
              <a:solidFill>
                <a:srgbClr val="000000"/>
              </a:solidFill>
              <a:latin typeface="Exo 2 ExtraBold"/>
            </a:endParaRPr>
          </a:p>
          <a:p>
            <a:r>
              <a:rPr lang="nb-NO" sz="2400" b="1" dirty="0">
                <a:latin typeface="Exo 2 1" panose="020B0604020202020204" charset="0"/>
              </a:rPr>
              <a:t>Til tross for dette står bananprodusenter overfor betydelige utfordringer.</a:t>
            </a:r>
          </a:p>
          <a:p>
            <a:endParaRPr lang="nb-NO" sz="2400" b="1" dirty="0">
              <a:latin typeface="Exo 2 1" panose="020B0604020202020204" charset="0"/>
            </a:endParaRPr>
          </a:p>
          <a:p>
            <a:r>
              <a:rPr lang="nb-NO" sz="2400" b="1" dirty="0">
                <a:latin typeface="Exo 2 1" panose="020B0604020202020204" charset="0"/>
              </a:rPr>
              <a:t>Flere bananplantasjer har blitt knyttet til brudd på menneskerettigheter</a:t>
            </a:r>
          </a:p>
          <a:p>
            <a:br>
              <a:rPr lang="en-US" sz="3200" dirty="0">
                <a:solidFill>
                  <a:srgbClr val="000000"/>
                </a:solidFill>
                <a:latin typeface="Exo 2 1" panose="020B0604020202020204" charset="0"/>
              </a:rPr>
            </a:br>
            <a:r>
              <a:rPr lang="nb-NO" sz="2400" dirty="0">
                <a:latin typeface="Exo 2 1" panose="020B0604020202020204" charset="0"/>
              </a:rPr>
              <a:t>Bruken av kjemikalier har alvorlige effekter, både på miljøet og helsen til arbeidere og lokalsamfunn. </a:t>
            </a:r>
            <a:endParaRPr lang="en-US" sz="3200" dirty="0">
              <a:solidFill>
                <a:srgbClr val="000000"/>
              </a:solidFill>
              <a:latin typeface="Exo 2 1" panose="020B0604020202020204" charset="0"/>
            </a:endParaRPr>
          </a:p>
          <a:p>
            <a:endParaRPr lang="en-US" sz="2400" dirty="0">
              <a:solidFill>
                <a:srgbClr val="000000"/>
              </a:solidFill>
              <a:latin typeface="Exo 2 1"/>
            </a:endParaRPr>
          </a:p>
          <a:p>
            <a:endParaRPr lang="en-US" sz="2400" dirty="0">
              <a:solidFill>
                <a:srgbClr val="000000"/>
              </a:solidFill>
              <a:latin typeface="Exo 2 1"/>
            </a:endParaRPr>
          </a:p>
          <a:p>
            <a:endParaRPr lang="nb-NO" sz="2400" dirty="0">
              <a:solidFill>
                <a:srgbClr val="000000"/>
              </a:solidFill>
              <a:latin typeface="Exo 2 1"/>
            </a:endParaRPr>
          </a:p>
          <a:p>
            <a:endParaRPr lang="nb-NO" sz="2400" dirty="0">
              <a:solidFill>
                <a:srgbClr val="000000"/>
              </a:solidFill>
              <a:latin typeface="Exo 2 1"/>
            </a:endParaRPr>
          </a:p>
          <a:p>
            <a:pPr marL="571500" indent="-571500">
              <a:buFont typeface="Wingdings" panose="05000000000000000000" pitchFamily="2" charset="2"/>
              <a:buChar char="§"/>
            </a:pPr>
            <a:endParaRPr lang="en-US" sz="2199" dirty="0">
              <a:solidFill>
                <a:srgbClr val="000000"/>
              </a:solidFill>
              <a:latin typeface="Exo 2 1"/>
            </a:endParaRPr>
          </a:p>
          <a:p>
            <a:pPr>
              <a:lnSpc>
                <a:spcPts val="2947"/>
              </a:lnSpc>
            </a:pPr>
            <a:endParaRPr lang="en-US" sz="2199" dirty="0">
              <a:solidFill>
                <a:srgbClr val="000000"/>
              </a:solidFill>
              <a:latin typeface="Exo 2 1"/>
            </a:endParaRPr>
          </a:p>
        </p:txBody>
      </p:sp>
      <p:sp>
        <p:nvSpPr>
          <p:cNvPr id="19" name="TextBox 19">
            <a:extLst>
              <a:ext uri="{FF2B5EF4-FFF2-40B4-BE49-F238E27FC236}">
                <a16:creationId xmlns:a16="http://schemas.microsoft.com/office/drawing/2014/main" id="{57B486B3-01C1-0515-08FF-883A32D5E6E7}"/>
              </a:ext>
            </a:extLst>
          </p:cNvPr>
          <p:cNvSpPr txBox="1"/>
          <p:nvPr/>
        </p:nvSpPr>
        <p:spPr>
          <a:xfrm>
            <a:off x="729115" y="3241520"/>
            <a:ext cx="7283915" cy="3340658"/>
          </a:xfrm>
          <a:prstGeom prst="rect">
            <a:avLst/>
          </a:prstGeom>
        </p:spPr>
        <p:txBody>
          <a:bodyPr wrap="square" lIns="0" tIns="0" rIns="0" bIns="0" rtlCol="0" anchor="t">
            <a:spAutoFit/>
          </a:bodyPr>
          <a:lstStyle/>
          <a:p>
            <a:pPr>
              <a:lnSpc>
                <a:spcPts val="3349"/>
              </a:lnSpc>
            </a:pPr>
            <a:r>
              <a:rPr lang="nb-NO" sz="2450" dirty="0">
                <a:latin typeface="Exo 2 ExtraBold"/>
                <a:cs typeface="Segoe UI"/>
              </a:rPr>
              <a:t>Bananer er den mest popul</a:t>
            </a:r>
            <a:r>
              <a:rPr lang="nb-NO" sz="2450" b="1" dirty="0">
                <a:latin typeface="Exo 2 ExtraBold"/>
                <a:cs typeface="Segoe UI"/>
              </a:rPr>
              <a:t>æ</a:t>
            </a:r>
            <a:r>
              <a:rPr lang="nb-NO" sz="2450" dirty="0">
                <a:latin typeface="Exo 2 ExtraBold"/>
                <a:cs typeface="Segoe UI"/>
              </a:rPr>
              <a:t>re frukten i verden og dyrkes i over 150 land. De står for en stor andel av den globale fruktomsetningen og spiller en viktig økonomisk rolle i mange land. </a:t>
            </a:r>
            <a:endParaRPr lang="en-US" sz="2450" dirty="0">
              <a:latin typeface="Exo 2 ExtraBold"/>
              <a:cs typeface="Segoe UI"/>
            </a:endParaRPr>
          </a:p>
          <a:p>
            <a:pPr>
              <a:lnSpc>
                <a:spcPts val="3349"/>
              </a:lnSpc>
            </a:pPr>
            <a:endParaRPr lang="en-US" sz="2450" dirty="0">
              <a:latin typeface="Exo 2 ExtraBold"/>
              <a:cs typeface="Segoe UI"/>
            </a:endParaRPr>
          </a:p>
          <a:p>
            <a:pPr>
              <a:lnSpc>
                <a:spcPts val="3349"/>
              </a:lnSpc>
            </a:pPr>
            <a:br>
              <a:rPr lang="en-US" altLang="en-US" sz="2800" dirty="0">
                <a:latin typeface="Alegreya Sans Black" panose="00000A00000000000000" pitchFamily="2" charset="0"/>
              </a:rPr>
            </a:br>
            <a:endParaRPr lang="en-US" altLang="en-US" sz="2800" dirty="0">
              <a:solidFill>
                <a:srgbClr val="FF4571"/>
              </a:solidFill>
              <a:latin typeface="Alegreya Sans Black" panose="00000A00000000000000" pitchFamily="2" charset="0"/>
            </a:endParaRPr>
          </a:p>
          <a:p>
            <a:pPr>
              <a:lnSpc>
                <a:spcPts val="3349"/>
              </a:lnSpc>
            </a:pPr>
            <a:endParaRPr lang="en-US" sz="2499" dirty="0">
              <a:solidFill>
                <a:srgbClr val="000000"/>
              </a:solidFill>
              <a:latin typeface="Exo 2 2"/>
            </a:endParaRPr>
          </a:p>
        </p:txBody>
      </p:sp>
      <p:sp>
        <p:nvSpPr>
          <p:cNvPr id="24" name="TextBox 21">
            <a:extLst>
              <a:ext uri="{FF2B5EF4-FFF2-40B4-BE49-F238E27FC236}">
                <a16:creationId xmlns:a16="http://schemas.microsoft.com/office/drawing/2014/main" id="{3324B849-04C4-8FC8-FBC3-1BEA4500EEA0}"/>
              </a:ext>
            </a:extLst>
          </p:cNvPr>
          <p:cNvSpPr txBox="1"/>
          <p:nvPr/>
        </p:nvSpPr>
        <p:spPr>
          <a:xfrm>
            <a:off x="14374348" y="6356850"/>
            <a:ext cx="2770764" cy="1383071"/>
          </a:xfrm>
          <a:prstGeom prst="rect">
            <a:avLst/>
          </a:prstGeom>
        </p:spPr>
        <p:txBody>
          <a:bodyPr wrap="square" lIns="0" tIns="0" rIns="0" bIns="0" rtlCol="0" anchor="t">
            <a:spAutoFit/>
          </a:bodyPr>
          <a:lstStyle/>
          <a:p>
            <a:pPr>
              <a:lnSpc>
                <a:spcPts val="12060"/>
              </a:lnSpc>
            </a:pPr>
            <a:r>
              <a:rPr lang="en-US" sz="9000" dirty="0">
                <a:solidFill>
                  <a:srgbClr val="FFFFFF"/>
                </a:solidFill>
                <a:latin typeface="Exo 2 Bold"/>
              </a:rPr>
              <a:t>80% </a:t>
            </a:r>
            <a:endParaRPr lang="en-US" sz="6600" dirty="0">
              <a:solidFill>
                <a:srgbClr val="FFFFFF"/>
              </a:solidFill>
              <a:latin typeface="Exo 2 Bold"/>
            </a:endParaRPr>
          </a:p>
        </p:txBody>
      </p:sp>
      <p:sp>
        <p:nvSpPr>
          <p:cNvPr id="25" name="TekstSylinder 24">
            <a:extLst>
              <a:ext uri="{FF2B5EF4-FFF2-40B4-BE49-F238E27FC236}">
                <a16:creationId xmlns:a16="http://schemas.microsoft.com/office/drawing/2014/main" id="{A63D3728-9089-A7C4-F5EB-70059798A20E}"/>
              </a:ext>
            </a:extLst>
          </p:cNvPr>
          <p:cNvSpPr txBox="1"/>
          <p:nvPr/>
        </p:nvSpPr>
        <p:spPr>
          <a:xfrm>
            <a:off x="13488927" y="8101155"/>
            <a:ext cx="4451123" cy="830997"/>
          </a:xfrm>
          <a:prstGeom prst="rect">
            <a:avLst/>
          </a:prstGeom>
          <a:noFill/>
        </p:spPr>
        <p:txBody>
          <a:bodyPr wrap="square" lIns="91440" tIns="45720" rIns="91440" bIns="45720" rtlCol="0" anchor="t">
            <a:spAutoFit/>
          </a:bodyPr>
          <a:lstStyle/>
          <a:p>
            <a:pPr algn="ctr"/>
            <a:r>
              <a:rPr lang="nb-NO" sz="2400" dirty="0">
                <a:solidFill>
                  <a:schemeClr val="bg1">
                    <a:lumMod val="95000"/>
                  </a:schemeClr>
                </a:solidFill>
                <a:latin typeface="Exo 2 Bold"/>
              </a:rPr>
              <a:t>Av verdens bananeksport kommer fra Latin Amerika</a:t>
            </a:r>
          </a:p>
        </p:txBody>
      </p:sp>
    </p:spTree>
    <p:extLst>
      <p:ext uri="{BB962C8B-B14F-4D97-AF65-F5344CB8AC3E}">
        <p14:creationId xmlns:p14="http://schemas.microsoft.com/office/powerpoint/2010/main" val="252731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7878F-4F70-353D-601D-0D245ADA486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EF49B31-6FFC-A2F1-3DC0-50C690C24C5A}"/>
              </a:ext>
            </a:extLst>
          </p:cNvPr>
          <p:cNvGrpSpPr/>
          <p:nvPr/>
        </p:nvGrpSpPr>
        <p:grpSpPr>
          <a:xfrm>
            <a:off x="8693569" y="257761"/>
            <a:ext cx="4538934" cy="4679530"/>
            <a:chOff x="0" y="0"/>
            <a:chExt cx="1195439" cy="1232469"/>
          </a:xfrm>
        </p:grpSpPr>
        <p:sp>
          <p:nvSpPr>
            <p:cNvPr id="3" name="Freeform 3">
              <a:extLst>
                <a:ext uri="{FF2B5EF4-FFF2-40B4-BE49-F238E27FC236}">
                  <a16:creationId xmlns:a16="http://schemas.microsoft.com/office/drawing/2014/main" id="{C04B5979-D8AA-D5C6-B953-C63151B0A75C}"/>
                </a:ext>
              </a:extLst>
            </p:cNvPr>
            <p:cNvSpPr/>
            <p:nvPr/>
          </p:nvSpPr>
          <p:spPr>
            <a:xfrm>
              <a:off x="0" y="0"/>
              <a:ext cx="1195439" cy="1232469"/>
            </a:xfrm>
            <a:custGeom>
              <a:avLst/>
              <a:gdLst/>
              <a:ahLst/>
              <a:cxnLst/>
              <a:rect l="l" t="t" r="r" b="b"/>
              <a:pathLst>
                <a:path w="1195439" h="1232469">
                  <a:moveTo>
                    <a:pt x="0" y="0"/>
                  </a:moveTo>
                  <a:lnTo>
                    <a:pt x="1195439" y="0"/>
                  </a:lnTo>
                  <a:lnTo>
                    <a:pt x="1195439" y="1232469"/>
                  </a:lnTo>
                  <a:lnTo>
                    <a:pt x="0" y="1232469"/>
                  </a:lnTo>
                  <a:close/>
                </a:path>
              </a:pathLst>
            </a:custGeom>
            <a:solidFill>
              <a:srgbClr val="FF4571"/>
            </a:solidFill>
            <a:ln>
              <a:solidFill>
                <a:srgbClr val="FF4571"/>
              </a:solidFill>
            </a:ln>
          </p:spPr>
          <p:txBody>
            <a:bodyPr/>
            <a:lstStyle/>
            <a:p>
              <a:endParaRPr lang="nb-NO"/>
            </a:p>
          </p:txBody>
        </p:sp>
        <p:sp>
          <p:nvSpPr>
            <p:cNvPr id="4" name="TextBox 4">
              <a:extLst>
                <a:ext uri="{FF2B5EF4-FFF2-40B4-BE49-F238E27FC236}">
                  <a16:creationId xmlns:a16="http://schemas.microsoft.com/office/drawing/2014/main" id="{E7A0B785-7026-6F71-19A9-F5EF08F313A2}"/>
                </a:ext>
              </a:extLst>
            </p:cNvPr>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5" name="Picture 5">
            <a:extLst>
              <a:ext uri="{FF2B5EF4-FFF2-40B4-BE49-F238E27FC236}">
                <a16:creationId xmlns:a16="http://schemas.microsoft.com/office/drawing/2014/main" id="{72218099-1A93-4E56-76D7-A67C5735444E}"/>
              </a:ext>
            </a:extLst>
          </p:cNvPr>
          <p:cNvPicPr>
            <a:picLocks noChangeAspect="1"/>
          </p:cNvPicPr>
          <p:nvPr/>
        </p:nvPicPr>
        <p:blipFill>
          <a:blip r:embed="rId3"/>
          <a:srcRect l="19062" r="19062"/>
          <a:stretch>
            <a:fillRect/>
          </a:stretch>
        </p:blipFill>
        <p:spPr>
          <a:xfrm>
            <a:off x="8693569" y="5143500"/>
            <a:ext cx="4538934" cy="4890426"/>
          </a:xfrm>
          <a:prstGeom prst="rect">
            <a:avLst/>
          </a:prstGeom>
        </p:spPr>
      </p:pic>
      <p:pic>
        <p:nvPicPr>
          <p:cNvPr id="6" name="Picture 6">
            <a:extLst>
              <a:ext uri="{FF2B5EF4-FFF2-40B4-BE49-F238E27FC236}">
                <a16:creationId xmlns:a16="http://schemas.microsoft.com/office/drawing/2014/main" id="{8B2B9313-C1FC-EB7D-5DCA-0E5E7C2CE56C}"/>
              </a:ext>
            </a:extLst>
          </p:cNvPr>
          <p:cNvPicPr>
            <a:picLocks noChangeAspect="1"/>
          </p:cNvPicPr>
          <p:nvPr/>
        </p:nvPicPr>
        <p:blipFill>
          <a:blip r:embed="rId4"/>
          <a:srcRect t="15990" b="15990"/>
          <a:stretch>
            <a:fillRect/>
          </a:stretch>
        </p:blipFill>
        <p:spPr>
          <a:xfrm>
            <a:off x="13466831" y="257761"/>
            <a:ext cx="4585799" cy="4679530"/>
          </a:xfrm>
          <a:prstGeom prst="rect">
            <a:avLst/>
          </a:prstGeom>
        </p:spPr>
      </p:pic>
      <p:grpSp>
        <p:nvGrpSpPr>
          <p:cNvPr id="7" name="Group 7">
            <a:extLst>
              <a:ext uri="{FF2B5EF4-FFF2-40B4-BE49-F238E27FC236}">
                <a16:creationId xmlns:a16="http://schemas.microsoft.com/office/drawing/2014/main" id="{91815ADB-2DFC-35EC-26D7-42F20F18420F}"/>
              </a:ext>
            </a:extLst>
          </p:cNvPr>
          <p:cNvGrpSpPr/>
          <p:nvPr/>
        </p:nvGrpSpPr>
        <p:grpSpPr>
          <a:xfrm>
            <a:off x="13421590" y="5138813"/>
            <a:ext cx="4585799" cy="4890426"/>
            <a:chOff x="0" y="0"/>
            <a:chExt cx="1207783" cy="1288013"/>
          </a:xfrm>
        </p:grpSpPr>
        <p:sp>
          <p:nvSpPr>
            <p:cNvPr id="8" name="Freeform 8">
              <a:extLst>
                <a:ext uri="{FF2B5EF4-FFF2-40B4-BE49-F238E27FC236}">
                  <a16:creationId xmlns:a16="http://schemas.microsoft.com/office/drawing/2014/main" id="{CBB30429-74D1-275C-2900-A6F8EEA781CD}"/>
                </a:ext>
              </a:extLst>
            </p:cNvPr>
            <p:cNvSpPr/>
            <p:nvPr/>
          </p:nvSpPr>
          <p:spPr>
            <a:xfrm>
              <a:off x="0" y="0"/>
              <a:ext cx="1207783" cy="1288013"/>
            </a:xfrm>
            <a:custGeom>
              <a:avLst/>
              <a:gdLst/>
              <a:ahLst/>
              <a:cxnLst/>
              <a:rect l="l" t="t" r="r" b="b"/>
              <a:pathLst>
                <a:path w="1207783" h="1288013">
                  <a:moveTo>
                    <a:pt x="0" y="0"/>
                  </a:moveTo>
                  <a:lnTo>
                    <a:pt x="1207783" y="0"/>
                  </a:lnTo>
                  <a:lnTo>
                    <a:pt x="1207783" y="1288013"/>
                  </a:lnTo>
                  <a:lnTo>
                    <a:pt x="0" y="1288013"/>
                  </a:lnTo>
                  <a:close/>
                </a:path>
              </a:pathLst>
            </a:custGeom>
            <a:solidFill>
              <a:srgbClr val="00B0F0"/>
            </a:solidFill>
            <a:ln>
              <a:solidFill>
                <a:srgbClr val="00B0F0"/>
              </a:solidFill>
            </a:ln>
          </p:spPr>
          <p:txBody>
            <a:bodyPr/>
            <a:lstStyle/>
            <a:p>
              <a:endParaRPr lang="nb-NO"/>
            </a:p>
          </p:txBody>
        </p:sp>
        <p:sp>
          <p:nvSpPr>
            <p:cNvPr id="9" name="TextBox 9">
              <a:extLst>
                <a:ext uri="{FF2B5EF4-FFF2-40B4-BE49-F238E27FC236}">
                  <a16:creationId xmlns:a16="http://schemas.microsoft.com/office/drawing/2014/main" id="{B60185A9-0D25-BFED-01B4-FC29C21EC398}"/>
                </a:ext>
              </a:extLst>
            </p:cNvPr>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pic>
        <p:nvPicPr>
          <p:cNvPr id="10" name="Picture 10">
            <a:extLst>
              <a:ext uri="{FF2B5EF4-FFF2-40B4-BE49-F238E27FC236}">
                <a16:creationId xmlns:a16="http://schemas.microsoft.com/office/drawing/2014/main" id="{D60F1609-DFF3-B81F-D9FC-B2A4FE426557}"/>
              </a:ext>
            </a:extLst>
          </p:cNvPr>
          <p:cNvPicPr>
            <a:picLocks noChangeAspect="1"/>
          </p:cNvPicPr>
          <p:nvPr/>
        </p:nvPicPr>
        <p:blipFill>
          <a:blip r:embed="rId5"/>
          <a:srcRect/>
          <a:stretch>
            <a:fillRect/>
          </a:stretch>
        </p:blipFill>
        <p:spPr>
          <a:xfrm>
            <a:off x="8808435" y="253074"/>
            <a:ext cx="4538934" cy="4538934"/>
          </a:xfrm>
          <a:prstGeom prst="rect">
            <a:avLst/>
          </a:prstGeom>
        </p:spPr>
      </p:pic>
      <p:sp>
        <p:nvSpPr>
          <p:cNvPr id="11" name="AutoShape 11">
            <a:extLst>
              <a:ext uri="{FF2B5EF4-FFF2-40B4-BE49-F238E27FC236}">
                <a16:creationId xmlns:a16="http://schemas.microsoft.com/office/drawing/2014/main" id="{6A2BE0D3-84E7-E291-CFBB-E639AE1CFA2A}"/>
              </a:ext>
            </a:extLst>
          </p:cNvPr>
          <p:cNvSpPr/>
          <p:nvPr/>
        </p:nvSpPr>
        <p:spPr>
          <a:xfrm rot="-5400000">
            <a:off x="-192736" y="6695803"/>
            <a:ext cx="2671472" cy="0"/>
          </a:xfrm>
          <a:prstGeom prst="line">
            <a:avLst/>
          </a:prstGeom>
          <a:ln w="95250" cap="flat">
            <a:solidFill>
              <a:srgbClr val="FF4571"/>
            </a:solidFill>
            <a:prstDash val="solid"/>
            <a:headEnd type="none" w="sm" len="sm"/>
            <a:tailEnd type="none" w="sm" len="sm"/>
          </a:ln>
        </p:spPr>
        <p:txBody>
          <a:bodyPr/>
          <a:lstStyle/>
          <a:p>
            <a:endParaRPr lang="nb-NO"/>
          </a:p>
        </p:txBody>
      </p:sp>
      <p:pic>
        <p:nvPicPr>
          <p:cNvPr id="12" name="Picture 12">
            <a:extLst>
              <a:ext uri="{FF2B5EF4-FFF2-40B4-BE49-F238E27FC236}">
                <a16:creationId xmlns:a16="http://schemas.microsoft.com/office/drawing/2014/main" id="{CB7CD477-532B-8A71-DD49-E15E20173524}"/>
              </a:ext>
            </a:extLst>
          </p:cNvPr>
          <p:cNvPicPr>
            <a:picLocks noChangeAspect="1"/>
          </p:cNvPicPr>
          <p:nvPr/>
        </p:nvPicPr>
        <p:blipFill>
          <a:blip r:embed="rId6"/>
          <a:srcRect/>
          <a:stretch>
            <a:fillRect/>
          </a:stretch>
        </p:blipFill>
        <p:spPr>
          <a:xfrm>
            <a:off x="412423" y="8701825"/>
            <a:ext cx="1232555" cy="1332100"/>
          </a:xfrm>
          <a:prstGeom prst="rect">
            <a:avLst/>
          </a:prstGeom>
        </p:spPr>
      </p:pic>
      <p:grpSp>
        <p:nvGrpSpPr>
          <p:cNvPr id="13" name="Group 13">
            <a:extLst>
              <a:ext uri="{FF2B5EF4-FFF2-40B4-BE49-F238E27FC236}">
                <a16:creationId xmlns:a16="http://schemas.microsoft.com/office/drawing/2014/main" id="{F413F298-23BA-3EB7-6EE7-517C564727DC}"/>
              </a:ext>
            </a:extLst>
          </p:cNvPr>
          <p:cNvGrpSpPr/>
          <p:nvPr/>
        </p:nvGrpSpPr>
        <p:grpSpPr>
          <a:xfrm>
            <a:off x="412423" y="489373"/>
            <a:ext cx="5990484" cy="347391"/>
            <a:chOff x="0" y="0"/>
            <a:chExt cx="7987312" cy="463188"/>
          </a:xfrm>
        </p:grpSpPr>
        <p:pic>
          <p:nvPicPr>
            <p:cNvPr id="14" name="Picture 14">
              <a:extLst>
                <a:ext uri="{FF2B5EF4-FFF2-40B4-BE49-F238E27FC236}">
                  <a16:creationId xmlns:a16="http://schemas.microsoft.com/office/drawing/2014/main" id="{4DA964BD-FB67-A893-97D9-F82ACB2E29D0}"/>
                </a:ext>
              </a:extLst>
            </p:cNvPr>
            <p:cNvPicPr>
              <a:picLocks noChangeAspect="1"/>
            </p:cNvPicPr>
            <p:nvPr/>
          </p:nvPicPr>
          <p:blipFill>
            <a:blip r:embed="rId7"/>
            <a:srcRect/>
            <a:stretch>
              <a:fillRect/>
            </a:stretch>
          </p:blipFill>
          <p:spPr>
            <a:xfrm>
              <a:off x="0" y="0"/>
              <a:ext cx="463188" cy="463188"/>
            </a:xfrm>
            <a:prstGeom prst="rect">
              <a:avLst/>
            </a:prstGeom>
          </p:spPr>
        </p:pic>
        <p:sp>
          <p:nvSpPr>
            <p:cNvPr id="15" name="TextBox 15">
              <a:extLst>
                <a:ext uri="{FF2B5EF4-FFF2-40B4-BE49-F238E27FC236}">
                  <a16:creationId xmlns:a16="http://schemas.microsoft.com/office/drawing/2014/main" id="{BDBA945B-FD5B-06AA-6C92-D31260739246}"/>
                </a:ext>
              </a:extLst>
            </p:cNvPr>
            <p:cNvSpPr txBox="1"/>
            <p:nvPr/>
          </p:nvSpPr>
          <p:spPr>
            <a:xfrm>
              <a:off x="547797" y="69669"/>
              <a:ext cx="7439516" cy="314325"/>
            </a:xfrm>
            <a:prstGeom prst="rect">
              <a:avLst/>
            </a:prstGeom>
          </p:spPr>
          <p:txBody>
            <a:bodyPr lIns="0" tIns="0" rIns="0" bIns="0" rtlCol="0" anchor="t">
              <a:spAutoFit/>
            </a:bodyPr>
            <a:lstStyle/>
            <a:p>
              <a:pPr>
                <a:lnSpc>
                  <a:spcPts val="1800"/>
                </a:lnSpc>
              </a:pPr>
              <a:r>
                <a:rPr lang="en-US" sz="1500">
                  <a:solidFill>
                    <a:srgbClr val="000000"/>
                  </a:solidFill>
                  <a:latin typeface="Exo 2 1"/>
                </a:rPr>
                <a:t>Fairtrade Coffee </a:t>
              </a:r>
            </a:p>
          </p:txBody>
        </p:sp>
        <p:pic>
          <p:nvPicPr>
            <p:cNvPr id="16" name="Picture 16">
              <a:extLst>
                <a:ext uri="{FF2B5EF4-FFF2-40B4-BE49-F238E27FC236}">
                  <a16:creationId xmlns:a16="http://schemas.microsoft.com/office/drawing/2014/main" id="{6F27E664-C9BB-1D10-F783-22B86494614D}"/>
                </a:ext>
              </a:extLst>
            </p:cNvPr>
            <p:cNvPicPr>
              <a:picLocks noChangeAspect="1"/>
            </p:cNvPicPr>
            <p:nvPr/>
          </p:nvPicPr>
          <p:blipFill>
            <a:blip r:embed="rId8"/>
            <a:srcRect/>
            <a:stretch>
              <a:fillRect/>
            </a:stretch>
          </p:blipFill>
          <p:spPr>
            <a:xfrm>
              <a:off x="76837" y="40652"/>
              <a:ext cx="381884" cy="381884"/>
            </a:xfrm>
            <a:prstGeom prst="rect">
              <a:avLst/>
            </a:prstGeom>
          </p:spPr>
        </p:pic>
      </p:grpSp>
      <p:sp>
        <p:nvSpPr>
          <p:cNvPr id="17" name="TextBox 17">
            <a:extLst>
              <a:ext uri="{FF2B5EF4-FFF2-40B4-BE49-F238E27FC236}">
                <a16:creationId xmlns:a16="http://schemas.microsoft.com/office/drawing/2014/main" id="{4B975946-BE1D-E411-150B-297637004957}"/>
              </a:ext>
            </a:extLst>
          </p:cNvPr>
          <p:cNvSpPr txBox="1"/>
          <p:nvPr/>
        </p:nvSpPr>
        <p:spPr>
          <a:xfrm>
            <a:off x="781189" y="2072605"/>
            <a:ext cx="6069096" cy="1102866"/>
          </a:xfrm>
          <a:prstGeom prst="rect">
            <a:avLst/>
          </a:prstGeom>
        </p:spPr>
        <p:txBody>
          <a:bodyPr lIns="0" tIns="0" rIns="0" bIns="0" rtlCol="0" anchor="t">
            <a:spAutoFit/>
          </a:bodyPr>
          <a:lstStyle/>
          <a:p>
            <a:pPr>
              <a:lnSpc>
                <a:spcPts val="8639"/>
              </a:lnSpc>
            </a:pPr>
            <a:r>
              <a:rPr lang="en-US" sz="7950" dirty="0">
                <a:solidFill>
                  <a:srgbClr val="FF4571"/>
                </a:solidFill>
                <a:latin typeface="Exo 2 Bold"/>
              </a:rPr>
              <a:t>Kakao</a:t>
            </a:r>
            <a:endParaRPr lang="en-US" sz="7999" dirty="0">
              <a:solidFill>
                <a:srgbClr val="FF4571"/>
              </a:solidFill>
              <a:latin typeface="Exo 2 Bold"/>
            </a:endParaRPr>
          </a:p>
        </p:txBody>
      </p:sp>
      <p:sp>
        <p:nvSpPr>
          <p:cNvPr id="18" name="TextBox 18">
            <a:extLst>
              <a:ext uri="{FF2B5EF4-FFF2-40B4-BE49-F238E27FC236}">
                <a16:creationId xmlns:a16="http://schemas.microsoft.com/office/drawing/2014/main" id="{7D38C4B6-E3F0-88F9-DD22-4639CBB418F0}"/>
              </a:ext>
            </a:extLst>
          </p:cNvPr>
          <p:cNvSpPr txBox="1"/>
          <p:nvPr/>
        </p:nvSpPr>
        <p:spPr>
          <a:xfrm>
            <a:off x="1394075" y="4937291"/>
            <a:ext cx="7103653" cy="5860066"/>
          </a:xfrm>
          <a:prstGeom prst="rect">
            <a:avLst/>
          </a:prstGeom>
        </p:spPr>
        <p:txBody>
          <a:bodyPr wrap="square" lIns="0" tIns="0" rIns="0" bIns="0" rtlCol="0" anchor="t">
            <a:spAutoFit/>
          </a:bodyPr>
          <a:lstStyle/>
          <a:p>
            <a:endParaRPr lang="en-US" sz="2500" dirty="0">
              <a:solidFill>
                <a:srgbClr val="000000"/>
              </a:solidFill>
              <a:latin typeface="Exo 2 ExtraBold"/>
            </a:endParaRPr>
          </a:p>
          <a:p>
            <a:r>
              <a:rPr lang="en-US" sz="2400" dirty="0">
                <a:solidFill>
                  <a:srgbClr val="000000"/>
                </a:solidFill>
                <a:latin typeface="Exo 2 1"/>
              </a:rPr>
              <a:t> </a:t>
            </a:r>
            <a:r>
              <a:rPr lang="en-US" sz="2400" dirty="0" err="1">
                <a:solidFill>
                  <a:srgbClr val="000000"/>
                </a:solidFill>
                <a:latin typeface="Exo 2 1"/>
              </a:rPr>
              <a:t>Omtrent</a:t>
            </a:r>
            <a:r>
              <a:rPr lang="en-US" sz="2400" dirty="0">
                <a:solidFill>
                  <a:srgbClr val="000000"/>
                </a:solidFill>
                <a:latin typeface="Exo 2 1"/>
              </a:rPr>
              <a:t> 90 % av </a:t>
            </a:r>
            <a:r>
              <a:rPr lang="en-US" sz="2400" dirty="0" err="1">
                <a:solidFill>
                  <a:srgbClr val="000000"/>
                </a:solidFill>
                <a:latin typeface="Exo 2 1"/>
              </a:rPr>
              <a:t>kakaobønder</a:t>
            </a:r>
            <a:r>
              <a:rPr lang="en-US" sz="2400" dirty="0">
                <a:solidFill>
                  <a:srgbClr val="000000"/>
                </a:solidFill>
                <a:latin typeface="Exo 2 1"/>
              </a:rPr>
              <a:t> er </a:t>
            </a:r>
            <a:r>
              <a:rPr lang="en-US" sz="2400" dirty="0" err="1">
                <a:solidFill>
                  <a:srgbClr val="000000"/>
                </a:solidFill>
                <a:latin typeface="Exo 2 1"/>
              </a:rPr>
              <a:t>småskalabønder</a:t>
            </a:r>
            <a:endParaRPr lang="en-US" sz="2400" dirty="0">
              <a:solidFill>
                <a:srgbClr val="000000"/>
              </a:solidFill>
              <a:latin typeface="Exo 2 1"/>
            </a:endParaRPr>
          </a:p>
          <a:p>
            <a:endParaRPr lang="en-US" sz="2400" dirty="0">
              <a:solidFill>
                <a:srgbClr val="000000"/>
              </a:solidFill>
              <a:latin typeface="Exo 2 1"/>
            </a:endParaRPr>
          </a:p>
          <a:p>
            <a:r>
              <a:rPr lang="en-US" sz="2400" dirty="0" err="1">
                <a:solidFill>
                  <a:srgbClr val="000000"/>
                </a:solidFill>
                <a:latin typeface="Exo 2 1"/>
              </a:rPr>
              <a:t>Rundt</a:t>
            </a:r>
            <a:r>
              <a:rPr lang="en-US" sz="2400" dirty="0">
                <a:solidFill>
                  <a:srgbClr val="000000"/>
                </a:solidFill>
                <a:latin typeface="Exo 2 1"/>
              </a:rPr>
              <a:t> 80 % av </a:t>
            </a:r>
            <a:r>
              <a:rPr lang="en-US" sz="2400" dirty="0" err="1">
                <a:solidFill>
                  <a:srgbClr val="000000"/>
                </a:solidFill>
                <a:latin typeface="Exo 2 1"/>
              </a:rPr>
              <a:t>kakaobøndene</a:t>
            </a:r>
            <a:r>
              <a:rPr lang="en-US" sz="2400" dirty="0">
                <a:solidFill>
                  <a:srgbClr val="000000"/>
                </a:solidFill>
                <a:latin typeface="Exo 2 1"/>
              </a:rPr>
              <a:t> </a:t>
            </a:r>
            <a:r>
              <a:rPr lang="en-US" sz="2400" dirty="0" err="1">
                <a:solidFill>
                  <a:srgbClr val="000000"/>
                </a:solidFill>
                <a:latin typeface="Exo 2 1"/>
              </a:rPr>
              <a:t>tjener</a:t>
            </a:r>
            <a:r>
              <a:rPr lang="en-US" sz="2400" dirty="0">
                <a:solidFill>
                  <a:srgbClr val="000000"/>
                </a:solidFill>
                <a:latin typeface="Exo 2 1"/>
              </a:rPr>
              <a:t> </a:t>
            </a:r>
            <a:r>
              <a:rPr lang="en-US" sz="2400" dirty="0" err="1">
                <a:solidFill>
                  <a:srgbClr val="000000"/>
                </a:solidFill>
                <a:latin typeface="Exo 2 1"/>
              </a:rPr>
              <a:t>ikke</a:t>
            </a:r>
            <a:r>
              <a:rPr lang="en-US" sz="2400" dirty="0">
                <a:solidFill>
                  <a:srgbClr val="000000"/>
                </a:solidFill>
                <a:latin typeface="Exo 2 1"/>
              </a:rPr>
              <a:t> </a:t>
            </a:r>
            <a:r>
              <a:rPr lang="en-US" sz="2400" dirty="0" err="1">
                <a:solidFill>
                  <a:srgbClr val="000000"/>
                </a:solidFill>
                <a:latin typeface="Exo 2 1"/>
              </a:rPr>
              <a:t>en</a:t>
            </a:r>
            <a:r>
              <a:rPr lang="en-US" sz="2400" dirty="0">
                <a:solidFill>
                  <a:srgbClr val="000000"/>
                </a:solidFill>
                <a:latin typeface="Exo 2 1"/>
              </a:rPr>
              <a:t> </a:t>
            </a:r>
            <a:r>
              <a:rPr lang="en-US" sz="2400" dirty="0" err="1">
                <a:solidFill>
                  <a:srgbClr val="000000"/>
                </a:solidFill>
                <a:latin typeface="Exo 2 1"/>
              </a:rPr>
              <a:t>levelig</a:t>
            </a:r>
            <a:r>
              <a:rPr lang="en-US" sz="2400" dirty="0">
                <a:solidFill>
                  <a:srgbClr val="000000"/>
                </a:solidFill>
                <a:latin typeface="Exo 2 1"/>
              </a:rPr>
              <a:t> </a:t>
            </a:r>
            <a:r>
              <a:rPr lang="en-US" sz="2400" dirty="0" err="1">
                <a:solidFill>
                  <a:srgbClr val="000000"/>
                </a:solidFill>
                <a:latin typeface="Exo 2 1"/>
              </a:rPr>
              <a:t>inntekt</a:t>
            </a:r>
            <a:r>
              <a:rPr lang="en-US" sz="2400" dirty="0">
                <a:solidFill>
                  <a:srgbClr val="000000"/>
                </a:solidFill>
                <a:latin typeface="Exo 2 1"/>
              </a:rPr>
              <a:t> </a:t>
            </a:r>
          </a:p>
          <a:p>
            <a:endParaRPr lang="en-US" sz="2400" dirty="0">
              <a:solidFill>
                <a:srgbClr val="000000"/>
              </a:solidFill>
              <a:latin typeface="Exo 2 1"/>
            </a:endParaRPr>
          </a:p>
          <a:p>
            <a:r>
              <a:rPr lang="en-US" sz="2400" dirty="0" err="1">
                <a:solidFill>
                  <a:srgbClr val="000000"/>
                </a:solidFill>
                <a:latin typeface="Exo 2 1"/>
              </a:rPr>
              <a:t>Barane</a:t>
            </a:r>
            <a:r>
              <a:rPr lang="en-US" sz="2400" dirty="0">
                <a:solidFill>
                  <a:srgbClr val="000000"/>
                </a:solidFill>
                <a:latin typeface="Exo 2 1"/>
              </a:rPr>
              <a:t> </a:t>
            </a:r>
            <a:r>
              <a:rPr lang="en-US" sz="2400" dirty="0" err="1">
                <a:solidFill>
                  <a:srgbClr val="000000"/>
                </a:solidFill>
                <a:latin typeface="Exo 2 1"/>
              </a:rPr>
              <a:t>arbeid</a:t>
            </a:r>
            <a:r>
              <a:rPr lang="en-US" sz="2400" dirty="0">
                <a:solidFill>
                  <a:srgbClr val="000000"/>
                </a:solidFill>
                <a:latin typeface="Exo 2 1"/>
              </a:rPr>
              <a:t> er </a:t>
            </a:r>
            <a:r>
              <a:rPr lang="en-US" sz="2400" dirty="0" err="1">
                <a:solidFill>
                  <a:srgbClr val="000000"/>
                </a:solidFill>
                <a:latin typeface="Exo 2 1"/>
              </a:rPr>
              <a:t>desverre</a:t>
            </a:r>
            <a:r>
              <a:rPr lang="en-US" sz="2400" dirty="0">
                <a:solidFill>
                  <a:srgbClr val="000000"/>
                </a:solidFill>
                <a:latin typeface="Exo 2 1"/>
              </a:rPr>
              <a:t> </a:t>
            </a:r>
            <a:r>
              <a:rPr lang="en-US" sz="2400" dirty="0" err="1">
                <a:solidFill>
                  <a:srgbClr val="000000"/>
                </a:solidFill>
                <a:latin typeface="Exo 2 1"/>
              </a:rPr>
              <a:t>svært</a:t>
            </a:r>
            <a:r>
              <a:rPr lang="en-US" sz="2400" dirty="0">
                <a:solidFill>
                  <a:srgbClr val="000000"/>
                </a:solidFill>
                <a:latin typeface="Exo 2 1"/>
              </a:rPr>
              <a:t> </a:t>
            </a:r>
            <a:r>
              <a:rPr lang="en-US" sz="2400" dirty="0" err="1">
                <a:solidFill>
                  <a:srgbClr val="000000"/>
                </a:solidFill>
                <a:latin typeface="Exo 2 1"/>
              </a:rPr>
              <a:t>utbredt</a:t>
            </a:r>
            <a:r>
              <a:rPr lang="en-US" sz="2400" dirty="0">
                <a:solidFill>
                  <a:srgbClr val="000000"/>
                </a:solidFill>
                <a:latin typeface="Exo 2 1"/>
              </a:rPr>
              <a:t> i </a:t>
            </a:r>
            <a:r>
              <a:rPr lang="en-US" sz="2400" dirty="0" err="1">
                <a:solidFill>
                  <a:srgbClr val="000000"/>
                </a:solidFill>
                <a:latin typeface="Exo 2 1"/>
              </a:rPr>
              <a:t>kakaobransjen</a:t>
            </a:r>
            <a:r>
              <a:rPr lang="en-US" sz="2400" dirty="0">
                <a:solidFill>
                  <a:srgbClr val="000000"/>
                </a:solidFill>
                <a:latin typeface="Exo 2 1"/>
              </a:rPr>
              <a:t>, </a:t>
            </a:r>
            <a:r>
              <a:rPr lang="en-US" sz="2400" dirty="0" err="1">
                <a:solidFill>
                  <a:srgbClr val="000000"/>
                </a:solidFill>
                <a:latin typeface="Exo 2 1"/>
              </a:rPr>
              <a:t>ofte</a:t>
            </a:r>
            <a:r>
              <a:rPr lang="en-US" sz="2400" dirty="0">
                <a:solidFill>
                  <a:srgbClr val="000000"/>
                </a:solidFill>
                <a:latin typeface="Exo 2 1"/>
              </a:rPr>
              <a:t> </a:t>
            </a:r>
            <a:r>
              <a:rPr lang="en-US" sz="2400" dirty="0" err="1">
                <a:solidFill>
                  <a:srgbClr val="000000"/>
                </a:solidFill>
                <a:latin typeface="Exo 2 1"/>
              </a:rPr>
              <a:t>drevet</a:t>
            </a:r>
            <a:r>
              <a:rPr lang="en-US" sz="2400" dirty="0">
                <a:solidFill>
                  <a:srgbClr val="000000"/>
                </a:solidFill>
                <a:latin typeface="Exo 2 1"/>
              </a:rPr>
              <a:t> </a:t>
            </a:r>
            <a:r>
              <a:rPr lang="en-US" sz="2400" dirty="0" err="1">
                <a:solidFill>
                  <a:srgbClr val="000000"/>
                </a:solidFill>
                <a:latin typeface="Exo 2 1"/>
              </a:rPr>
              <a:t>frem</a:t>
            </a:r>
            <a:r>
              <a:rPr lang="en-US" sz="2400" dirty="0">
                <a:solidFill>
                  <a:srgbClr val="000000"/>
                </a:solidFill>
                <a:latin typeface="Exo 2 1"/>
              </a:rPr>
              <a:t> av </a:t>
            </a:r>
            <a:r>
              <a:rPr lang="en-US" sz="2400" dirty="0" err="1">
                <a:solidFill>
                  <a:srgbClr val="000000"/>
                </a:solidFill>
                <a:latin typeface="Exo 2 1"/>
              </a:rPr>
              <a:t>fattigdom</a:t>
            </a:r>
            <a:br>
              <a:rPr lang="en-US" sz="2400" dirty="0">
                <a:solidFill>
                  <a:srgbClr val="000000"/>
                </a:solidFill>
                <a:latin typeface="Exo 2 1"/>
              </a:rPr>
            </a:br>
            <a:br>
              <a:rPr lang="en-US" sz="2400" dirty="0">
                <a:solidFill>
                  <a:srgbClr val="000000"/>
                </a:solidFill>
                <a:latin typeface="Exo 2 1"/>
              </a:rPr>
            </a:br>
            <a:endParaRPr lang="en-US" sz="2400" dirty="0">
              <a:solidFill>
                <a:srgbClr val="000000"/>
              </a:solidFill>
              <a:latin typeface="Exo 2 1"/>
            </a:endParaRPr>
          </a:p>
          <a:p>
            <a:endParaRPr lang="en-US" sz="2400" dirty="0">
              <a:solidFill>
                <a:srgbClr val="000000"/>
              </a:solidFill>
              <a:latin typeface="Exo 2 1"/>
            </a:endParaRPr>
          </a:p>
          <a:p>
            <a:endParaRPr lang="en-US" sz="2400" dirty="0">
              <a:solidFill>
                <a:srgbClr val="000000"/>
              </a:solidFill>
              <a:latin typeface="Exo 2 1"/>
            </a:endParaRPr>
          </a:p>
          <a:p>
            <a:endParaRPr lang="nb-NO" sz="2400" dirty="0">
              <a:solidFill>
                <a:srgbClr val="000000"/>
              </a:solidFill>
              <a:latin typeface="Exo 2 1"/>
            </a:endParaRPr>
          </a:p>
          <a:p>
            <a:endParaRPr lang="nb-NO" sz="2400" dirty="0">
              <a:solidFill>
                <a:srgbClr val="000000"/>
              </a:solidFill>
              <a:latin typeface="Exo 2 1"/>
            </a:endParaRPr>
          </a:p>
          <a:p>
            <a:pPr marL="571500" indent="-571500">
              <a:buFont typeface="Wingdings" panose="05000000000000000000" pitchFamily="2" charset="2"/>
              <a:buChar char="§"/>
            </a:pPr>
            <a:endParaRPr lang="en-US" sz="2199" dirty="0">
              <a:solidFill>
                <a:srgbClr val="000000"/>
              </a:solidFill>
              <a:latin typeface="Exo 2 1"/>
            </a:endParaRPr>
          </a:p>
          <a:p>
            <a:pPr>
              <a:lnSpc>
                <a:spcPts val="2947"/>
              </a:lnSpc>
            </a:pPr>
            <a:endParaRPr lang="en-US" sz="2199" dirty="0">
              <a:solidFill>
                <a:srgbClr val="000000"/>
              </a:solidFill>
              <a:latin typeface="Exo 2 1"/>
            </a:endParaRPr>
          </a:p>
        </p:txBody>
      </p:sp>
      <p:sp>
        <p:nvSpPr>
          <p:cNvPr id="19" name="TextBox 19">
            <a:extLst>
              <a:ext uri="{FF2B5EF4-FFF2-40B4-BE49-F238E27FC236}">
                <a16:creationId xmlns:a16="http://schemas.microsoft.com/office/drawing/2014/main" id="{73B2477B-D27B-EBFB-E9FA-9F26D6AA15B4}"/>
              </a:ext>
            </a:extLst>
          </p:cNvPr>
          <p:cNvSpPr txBox="1"/>
          <p:nvPr/>
        </p:nvSpPr>
        <p:spPr>
          <a:xfrm>
            <a:off x="729115" y="3241520"/>
            <a:ext cx="6432147" cy="4187044"/>
          </a:xfrm>
          <a:prstGeom prst="rect">
            <a:avLst/>
          </a:prstGeom>
        </p:spPr>
        <p:txBody>
          <a:bodyPr wrap="square" lIns="0" tIns="0" rIns="0" bIns="0" rtlCol="0" anchor="t">
            <a:spAutoFit/>
          </a:bodyPr>
          <a:lstStyle/>
          <a:p>
            <a:pPr>
              <a:lnSpc>
                <a:spcPts val="3349"/>
              </a:lnSpc>
            </a:pPr>
            <a:r>
              <a:rPr lang="en-US" sz="2450" dirty="0" err="1">
                <a:latin typeface="Exo 2 ExtraBold"/>
                <a:cs typeface="Segoe UI"/>
              </a:rPr>
              <a:t>Kakaobønder</a:t>
            </a:r>
            <a:r>
              <a:rPr lang="en-US" sz="2450" dirty="0">
                <a:latin typeface="Exo 2 ExtraBold"/>
                <a:cs typeface="Segoe UI"/>
              </a:rPr>
              <a:t> </a:t>
            </a:r>
            <a:r>
              <a:rPr lang="en-US" sz="2450" dirty="0" err="1">
                <a:latin typeface="Exo 2 ExtraBold"/>
                <a:cs typeface="Segoe UI"/>
              </a:rPr>
              <a:t>produserer</a:t>
            </a:r>
            <a:r>
              <a:rPr lang="en-US" sz="2450" dirty="0">
                <a:latin typeface="Exo 2 ExtraBold"/>
                <a:cs typeface="Segoe UI"/>
              </a:rPr>
              <a:t> </a:t>
            </a:r>
            <a:r>
              <a:rPr lang="en-US" sz="2450" dirty="0" err="1">
                <a:latin typeface="Exo 2 ExtraBold"/>
                <a:cs typeface="Segoe UI"/>
              </a:rPr>
              <a:t>en</a:t>
            </a:r>
            <a:r>
              <a:rPr lang="en-US" sz="2450" dirty="0">
                <a:latin typeface="Exo 2 ExtraBold"/>
                <a:cs typeface="Segoe UI"/>
              </a:rPr>
              <a:t> </a:t>
            </a:r>
            <a:r>
              <a:rPr lang="en-US" sz="2450" dirty="0" err="1">
                <a:latin typeface="Exo 2 ExtraBold"/>
                <a:cs typeface="Segoe UI"/>
              </a:rPr>
              <a:t>r</a:t>
            </a:r>
            <a:r>
              <a:rPr lang="en-US" sz="2450" b="1" dirty="0" err="1">
                <a:latin typeface="Exo 2 ExtraBold"/>
                <a:cs typeface="Segoe UI"/>
              </a:rPr>
              <a:t>å</a:t>
            </a:r>
            <a:r>
              <a:rPr lang="en-US" sz="2450" dirty="0" err="1">
                <a:latin typeface="Exo 2 ExtraBold"/>
                <a:cs typeface="Segoe UI"/>
              </a:rPr>
              <a:t>vare</a:t>
            </a:r>
            <a:r>
              <a:rPr lang="en-US" sz="2450" dirty="0">
                <a:latin typeface="Exo 2 ExtraBold"/>
                <a:cs typeface="Segoe UI"/>
              </a:rPr>
              <a:t> i </a:t>
            </a:r>
            <a:r>
              <a:rPr lang="en-US" sz="2450" dirty="0" err="1">
                <a:latin typeface="Exo 2 ExtraBold"/>
                <a:cs typeface="Segoe UI"/>
              </a:rPr>
              <a:t>en</a:t>
            </a:r>
            <a:r>
              <a:rPr lang="en-US" sz="2450" dirty="0">
                <a:latin typeface="Exo 2 ExtraBold"/>
                <a:cs typeface="Segoe UI"/>
              </a:rPr>
              <a:t> </a:t>
            </a:r>
            <a:r>
              <a:rPr lang="en-US" sz="2450" dirty="0" err="1">
                <a:latin typeface="Exo 2 ExtraBold"/>
                <a:cs typeface="Segoe UI"/>
              </a:rPr>
              <a:t>milliardindustri</a:t>
            </a:r>
            <a:r>
              <a:rPr lang="en-US" sz="2450" dirty="0">
                <a:latin typeface="Exo 2 ExtraBold"/>
                <a:cs typeface="Segoe UI"/>
              </a:rPr>
              <a:t>, men lever </a:t>
            </a:r>
            <a:r>
              <a:rPr lang="en-US" sz="2450" dirty="0" err="1">
                <a:latin typeface="Exo 2 ExtraBold"/>
                <a:cs typeface="Segoe UI"/>
              </a:rPr>
              <a:t>ofte</a:t>
            </a:r>
            <a:r>
              <a:rPr lang="en-US" sz="2450" dirty="0">
                <a:latin typeface="Exo 2 ExtraBold"/>
                <a:cs typeface="Segoe UI"/>
              </a:rPr>
              <a:t> </a:t>
            </a:r>
            <a:r>
              <a:rPr lang="en-US" sz="2450" dirty="0" err="1">
                <a:latin typeface="Exo 2 ExtraBold"/>
                <a:cs typeface="Segoe UI"/>
              </a:rPr>
              <a:t>selv</a:t>
            </a:r>
            <a:r>
              <a:rPr lang="en-US" sz="2450" dirty="0">
                <a:latin typeface="Exo 2 ExtraBold"/>
                <a:cs typeface="Segoe UI"/>
              </a:rPr>
              <a:t> i </a:t>
            </a:r>
            <a:r>
              <a:rPr lang="en-US" sz="2450" dirty="0" err="1">
                <a:latin typeface="Exo 2 ExtraBold"/>
                <a:cs typeface="Segoe UI"/>
              </a:rPr>
              <a:t>fattigdom</a:t>
            </a:r>
            <a:r>
              <a:rPr lang="en-US" sz="2450" dirty="0">
                <a:latin typeface="Exo 2 ExtraBold"/>
                <a:cs typeface="Segoe UI"/>
              </a:rPr>
              <a:t>. 60–70 % av </a:t>
            </a:r>
            <a:r>
              <a:rPr lang="en-US" sz="2450" dirty="0" err="1">
                <a:latin typeface="Exo 2 ExtraBold"/>
                <a:cs typeface="Segoe UI"/>
              </a:rPr>
              <a:t>verdens</a:t>
            </a:r>
            <a:r>
              <a:rPr lang="en-US" sz="2450" dirty="0">
                <a:latin typeface="Exo 2 ExtraBold"/>
                <a:cs typeface="Segoe UI"/>
              </a:rPr>
              <a:t> </a:t>
            </a:r>
            <a:r>
              <a:rPr lang="en-US" sz="2450" dirty="0" err="1">
                <a:latin typeface="Exo 2 ExtraBold"/>
                <a:cs typeface="Segoe UI"/>
              </a:rPr>
              <a:t>kakao</a:t>
            </a:r>
            <a:r>
              <a:rPr lang="en-US" sz="2450" dirty="0">
                <a:latin typeface="Exo 2 ExtraBold"/>
                <a:cs typeface="Segoe UI"/>
              </a:rPr>
              <a:t> </a:t>
            </a:r>
            <a:r>
              <a:rPr lang="en-US" sz="2450" dirty="0" err="1">
                <a:latin typeface="Exo 2 ExtraBold"/>
                <a:cs typeface="Segoe UI"/>
              </a:rPr>
              <a:t>kommer</a:t>
            </a:r>
            <a:r>
              <a:rPr lang="en-US" sz="2450" dirty="0">
                <a:latin typeface="Exo 2 ExtraBold"/>
                <a:cs typeface="Segoe UI"/>
              </a:rPr>
              <a:t> </a:t>
            </a:r>
            <a:r>
              <a:rPr lang="en-US" sz="2450" dirty="0" err="1">
                <a:latin typeface="Exo 2 ExtraBold"/>
                <a:cs typeface="Segoe UI"/>
              </a:rPr>
              <a:t>fra</a:t>
            </a:r>
            <a:r>
              <a:rPr lang="en-US" sz="2450" dirty="0">
                <a:latin typeface="Exo 2 ExtraBold"/>
                <a:cs typeface="Segoe UI"/>
              </a:rPr>
              <a:t> Ghana og </a:t>
            </a:r>
            <a:r>
              <a:rPr lang="en-US" sz="2450" dirty="0" err="1">
                <a:latin typeface="Exo 2 ExtraBold"/>
                <a:cs typeface="Segoe UI"/>
              </a:rPr>
              <a:t>Elfenbenskysten</a:t>
            </a:r>
            <a:r>
              <a:rPr lang="en-US" sz="2450" dirty="0">
                <a:latin typeface="Exo 2 ExtraBold"/>
                <a:cs typeface="Segoe UI"/>
              </a:rPr>
              <a:t>.</a:t>
            </a:r>
          </a:p>
          <a:p>
            <a:pPr>
              <a:lnSpc>
                <a:spcPts val="3349"/>
              </a:lnSpc>
            </a:pPr>
            <a:endParaRPr lang="en-US" altLang="en-US" sz="2450" dirty="0" err="1">
              <a:latin typeface="Exo 2 ExtraBold"/>
              <a:cs typeface="Segoe UI"/>
            </a:endParaRPr>
          </a:p>
          <a:p>
            <a:pPr>
              <a:lnSpc>
                <a:spcPts val="3349"/>
              </a:lnSpc>
            </a:pPr>
            <a:endParaRPr lang="en-US" sz="2450" dirty="0">
              <a:latin typeface="Exo 2 ExtraBold"/>
              <a:cs typeface="Segoe UI"/>
            </a:endParaRPr>
          </a:p>
          <a:p>
            <a:pPr>
              <a:lnSpc>
                <a:spcPts val="3349"/>
              </a:lnSpc>
            </a:pPr>
            <a:endParaRPr lang="en-US" sz="2450" dirty="0">
              <a:latin typeface="Exo 2 ExtraBold"/>
              <a:cs typeface="Segoe UI"/>
            </a:endParaRPr>
          </a:p>
          <a:p>
            <a:pPr>
              <a:lnSpc>
                <a:spcPts val="3349"/>
              </a:lnSpc>
            </a:pPr>
            <a:br>
              <a:rPr lang="en-US" altLang="en-US" sz="2800" dirty="0">
                <a:latin typeface="Alegreya Sans Black" panose="00000A00000000000000" pitchFamily="2" charset="0"/>
              </a:rPr>
            </a:br>
            <a:endParaRPr lang="en-US" altLang="en-US" sz="2800" dirty="0">
              <a:solidFill>
                <a:srgbClr val="FF4571"/>
              </a:solidFill>
              <a:latin typeface="Alegreya Sans Black" panose="00000A00000000000000" pitchFamily="2" charset="0"/>
            </a:endParaRPr>
          </a:p>
          <a:p>
            <a:pPr>
              <a:lnSpc>
                <a:spcPts val="3349"/>
              </a:lnSpc>
            </a:pPr>
            <a:endParaRPr lang="en-US" sz="2499" dirty="0">
              <a:solidFill>
                <a:srgbClr val="000000"/>
              </a:solidFill>
              <a:latin typeface="Exo 2 2"/>
            </a:endParaRPr>
          </a:p>
        </p:txBody>
      </p:sp>
      <p:sp>
        <p:nvSpPr>
          <p:cNvPr id="24" name="TextBox 21">
            <a:extLst>
              <a:ext uri="{FF2B5EF4-FFF2-40B4-BE49-F238E27FC236}">
                <a16:creationId xmlns:a16="http://schemas.microsoft.com/office/drawing/2014/main" id="{9F563717-F2AF-676F-C3D1-560034CBA991}"/>
              </a:ext>
            </a:extLst>
          </p:cNvPr>
          <p:cNvSpPr txBox="1"/>
          <p:nvPr/>
        </p:nvSpPr>
        <p:spPr>
          <a:xfrm>
            <a:off x="14788121" y="6302774"/>
            <a:ext cx="1943218" cy="1383071"/>
          </a:xfrm>
          <a:prstGeom prst="rect">
            <a:avLst/>
          </a:prstGeom>
        </p:spPr>
        <p:txBody>
          <a:bodyPr wrap="square" lIns="0" tIns="0" rIns="0" bIns="0" rtlCol="0" anchor="t">
            <a:spAutoFit/>
          </a:bodyPr>
          <a:lstStyle/>
          <a:p>
            <a:pPr>
              <a:lnSpc>
                <a:spcPts val="12060"/>
              </a:lnSpc>
            </a:pPr>
            <a:r>
              <a:rPr lang="en-US" sz="9000" dirty="0">
                <a:solidFill>
                  <a:srgbClr val="FFFFFF"/>
                </a:solidFill>
                <a:latin typeface="Exo 2 Bold"/>
              </a:rPr>
              <a:t>1,6 </a:t>
            </a:r>
            <a:endParaRPr lang="en-US" sz="6600" dirty="0">
              <a:solidFill>
                <a:srgbClr val="FFFFFF"/>
              </a:solidFill>
              <a:latin typeface="Exo 2 Bold"/>
            </a:endParaRPr>
          </a:p>
        </p:txBody>
      </p:sp>
      <p:sp>
        <p:nvSpPr>
          <p:cNvPr id="25" name="TekstSylinder 24">
            <a:extLst>
              <a:ext uri="{FF2B5EF4-FFF2-40B4-BE49-F238E27FC236}">
                <a16:creationId xmlns:a16="http://schemas.microsoft.com/office/drawing/2014/main" id="{9F2A0E33-B7E7-A3D5-E9AD-F03A57A59C5F}"/>
              </a:ext>
            </a:extLst>
          </p:cNvPr>
          <p:cNvSpPr txBox="1"/>
          <p:nvPr/>
        </p:nvSpPr>
        <p:spPr>
          <a:xfrm>
            <a:off x="13488927" y="7999307"/>
            <a:ext cx="4451123" cy="1200329"/>
          </a:xfrm>
          <a:prstGeom prst="rect">
            <a:avLst/>
          </a:prstGeom>
          <a:noFill/>
        </p:spPr>
        <p:txBody>
          <a:bodyPr wrap="square" lIns="91440" tIns="45720" rIns="91440" bIns="45720" rtlCol="0" anchor="t">
            <a:spAutoFit/>
          </a:bodyPr>
          <a:lstStyle/>
          <a:p>
            <a:pPr algn="ctr"/>
            <a:r>
              <a:rPr lang="nb-NO" sz="2400" dirty="0" err="1">
                <a:solidFill>
                  <a:schemeClr val="bg1">
                    <a:lumMod val="95000"/>
                  </a:schemeClr>
                </a:solidFill>
                <a:latin typeface="Exo 2 Bold"/>
              </a:rPr>
              <a:t>mllioner</a:t>
            </a:r>
            <a:r>
              <a:rPr lang="nb-NO" sz="2400" dirty="0">
                <a:solidFill>
                  <a:schemeClr val="bg1">
                    <a:lumMod val="95000"/>
                  </a:schemeClr>
                </a:solidFill>
                <a:latin typeface="Exo 2 Bold"/>
              </a:rPr>
              <a:t> barn arbeider med kakao i Elfenbenskysten </a:t>
            </a:r>
            <a:br>
              <a:rPr lang="nb-NO" sz="2400" dirty="0">
                <a:solidFill>
                  <a:schemeClr val="bg1">
                    <a:lumMod val="95000"/>
                  </a:schemeClr>
                </a:solidFill>
                <a:latin typeface="Exo 2 Bold"/>
              </a:rPr>
            </a:br>
            <a:r>
              <a:rPr lang="nb-NO" sz="2400" dirty="0">
                <a:solidFill>
                  <a:schemeClr val="bg1">
                    <a:lumMod val="95000"/>
                  </a:schemeClr>
                </a:solidFill>
                <a:latin typeface="Exo 2 Bold"/>
              </a:rPr>
              <a:t>og Ghana</a:t>
            </a:r>
          </a:p>
        </p:txBody>
      </p:sp>
      <p:sp>
        <p:nvSpPr>
          <p:cNvPr id="22" name="TekstSylinder 21">
            <a:extLst>
              <a:ext uri="{FF2B5EF4-FFF2-40B4-BE49-F238E27FC236}">
                <a16:creationId xmlns:a16="http://schemas.microsoft.com/office/drawing/2014/main" id="{C7068A68-E7DC-3423-FE9F-C8760CA3D1D5}"/>
              </a:ext>
            </a:extLst>
          </p:cNvPr>
          <p:cNvSpPr txBox="1"/>
          <p:nvPr/>
        </p:nvSpPr>
        <p:spPr>
          <a:xfrm>
            <a:off x="13317725" y="5736193"/>
            <a:ext cx="4451123" cy="461665"/>
          </a:xfrm>
          <a:prstGeom prst="rect">
            <a:avLst/>
          </a:prstGeom>
          <a:noFill/>
        </p:spPr>
        <p:txBody>
          <a:bodyPr wrap="square" lIns="91440" tIns="45720" rIns="91440" bIns="45720" rtlCol="0" anchor="t">
            <a:spAutoFit/>
          </a:bodyPr>
          <a:lstStyle/>
          <a:p>
            <a:pPr algn="ctr"/>
            <a:r>
              <a:rPr lang="nb-NO" sz="2400" dirty="0">
                <a:solidFill>
                  <a:schemeClr val="bg1">
                    <a:lumMod val="95000"/>
                  </a:schemeClr>
                </a:solidFill>
                <a:latin typeface="Exo 2 Bold"/>
              </a:rPr>
              <a:t>Anslagsvis</a:t>
            </a:r>
          </a:p>
        </p:txBody>
      </p:sp>
    </p:spTree>
    <p:extLst>
      <p:ext uri="{BB962C8B-B14F-4D97-AF65-F5344CB8AC3E}">
        <p14:creationId xmlns:p14="http://schemas.microsoft.com/office/powerpoint/2010/main" val="112474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72AD-3645-D879-CD4B-9FE30D933C1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051230B-560F-520D-1406-0448B15C60A4}"/>
              </a:ext>
            </a:extLst>
          </p:cNvPr>
          <p:cNvSpPr/>
          <p:nvPr/>
        </p:nvSpPr>
        <p:spPr>
          <a:xfrm>
            <a:off x="-95254" y="-95254"/>
            <a:ext cx="8094398" cy="10477496"/>
          </a:xfrm>
          <a:custGeom>
            <a:avLst/>
            <a:gdLst/>
            <a:ahLst/>
            <a:cxnLst/>
            <a:rect l="l" t="t" r="r" b="b"/>
            <a:pathLst>
              <a:path w="5396265" h="6984997">
                <a:moveTo>
                  <a:pt x="0" y="0"/>
                </a:moveTo>
                <a:lnTo>
                  <a:pt x="5396265" y="0"/>
                </a:lnTo>
                <a:lnTo>
                  <a:pt x="5396265" y="6984997"/>
                </a:lnTo>
                <a:lnTo>
                  <a:pt x="0" y="6984997"/>
                </a:lnTo>
                <a:lnTo>
                  <a:pt x="0" y="0"/>
                </a:lnTo>
                <a:close/>
              </a:path>
            </a:pathLst>
          </a:custGeom>
          <a:solidFill>
            <a:srgbClr val="00B0F0"/>
          </a:solid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sp>
        <p:nvSpPr>
          <p:cNvPr id="4" name="Freeform 4">
            <a:extLst>
              <a:ext uri="{FF2B5EF4-FFF2-40B4-BE49-F238E27FC236}">
                <a16:creationId xmlns:a16="http://schemas.microsoft.com/office/drawing/2014/main" id="{DE223F8C-6B00-8797-07D2-9B5FA5583162}"/>
              </a:ext>
            </a:extLst>
          </p:cNvPr>
          <p:cNvSpPr/>
          <p:nvPr/>
        </p:nvSpPr>
        <p:spPr>
          <a:xfrm>
            <a:off x="11746426" y="3499566"/>
            <a:ext cx="3083884" cy="3020493"/>
          </a:xfrm>
          <a:custGeom>
            <a:avLst/>
            <a:gdLst/>
            <a:ahLst/>
            <a:cxnLst/>
            <a:rect l="l" t="t" r="r" b="b"/>
            <a:pathLst>
              <a:path w="1860423" h="1860299">
                <a:moveTo>
                  <a:pt x="0" y="0"/>
                </a:moveTo>
                <a:lnTo>
                  <a:pt x="1860423" y="0"/>
                </a:lnTo>
                <a:lnTo>
                  <a:pt x="1860423" y="1860299"/>
                </a:lnTo>
                <a:lnTo>
                  <a:pt x="0" y="186029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nvGrpSpPr>
          <p:cNvPr id="5" name="Group 5">
            <a:extLst>
              <a:ext uri="{FF2B5EF4-FFF2-40B4-BE49-F238E27FC236}">
                <a16:creationId xmlns:a16="http://schemas.microsoft.com/office/drawing/2014/main" id="{2716CB17-EE30-E3A6-E72E-FFF1F376806D}"/>
              </a:ext>
            </a:extLst>
          </p:cNvPr>
          <p:cNvGrpSpPr>
            <a:grpSpLocks noChangeAspect="1"/>
          </p:cNvGrpSpPr>
          <p:nvPr/>
        </p:nvGrpSpPr>
        <p:grpSpPr>
          <a:xfrm>
            <a:off x="11703895" y="3665815"/>
            <a:ext cx="565785" cy="442727"/>
            <a:chOff x="0" y="0"/>
            <a:chExt cx="377190" cy="295148"/>
          </a:xfrm>
        </p:grpSpPr>
        <p:sp>
          <p:nvSpPr>
            <p:cNvPr id="6" name="Freeform 6">
              <a:extLst>
                <a:ext uri="{FF2B5EF4-FFF2-40B4-BE49-F238E27FC236}">
                  <a16:creationId xmlns:a16="http://schemas.microsoft.com/office/drawing/2014/main" id="{490365A1-2B1A-03DC-5346-BED83411E93F}"/>
                </a:ext>
              </a:extLst>
            </p:cNvPr>
            <p:cNvSpPr/>
            <p:nvPr/>
          </p:nvSpPr>
          <p:spPr>
            <a:xfrm>
              <a:off x="0" y="0"/>
              <a:ext cx="377190" cy="295148"/>
            </a:xfrm>
            <a:custGeom>
              <a:avLst/>
              <a:gdLst/>
              <a:ahLst/>
              <a:cxnLst/>
              <a:rect l="l" t="t" r="r" b="b"/>
              <a:pathLst>
                <a:path w="377190" h="295148">
                  <a:moveTo>
                    <a:pt x="342773" y="295148"/>
                  </a:moveTo>
                  <a:lnTo>
                    <a:pt x="96647" y="108966"/>
                  </a:lnTo>
                  <a:lnTo>
                    <a:pt x="131191" y="63373"/>
                  </a:lnTo>
                  <a:lnTo>
                    <a:pt x="377190" y="249682"/>
                  </a:lnTo>
                  <a:close/>
                  <a:moveTo>
                    <a:pt x="84963" y="171831"/>
                  </a:moveTo>
                  <a:lnTo>
                    <a:pt x="0" y="0"/>
                  </a:lnTo>
                  <a:lnTo>
                    <a:pt x="188468" y="35052"/>
                  </a:lnTo>
                  <a:close/>
                </a:path>
              </a:pathLst>
            </a:custGeom>
            <a:solidFill>
              <a:srgbClr val="000000"/>
            </a:solid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grpSp>
        <p:nvGrpSpPr>
          <p:cNvPr id="7" name="Group 7">
            <a:extLst>
              <a:ext uri="{FF2B5EF4-FFF2-40B4-BE49-F238E27FC236}">
                <a16:creationId xmlns:a16="http://schemas.microsoft.com/office/drawing/2014/main" id="{372E6C62-24EF-64FB-175B-37AAC53E0D85}"/>
              </a:ext>
            </a:extLst>
          </p:cNvPr>
          <p:cNvGrpSpPr>
            <a:grpSpLocks noChangeAspect="1"/>
          </p:cNvGrpSpPr>
          <p:nvPr/>
        </p:nvGrpSpPr>
        <p:grpSpPr>
          <a:xfrm>
            <a:off x="11746425" y="6081146"/>
            <a:ext cx="438912" cy="438912"/>
            <a:chOff x="0" y="0"/>
            <a:chExt cx="292608" cy="292608"/>
          </a:xfrm>
        </p:grpSpPr>
        <p:sp>
          <p:nvSpPr>
            <p:cNvPr id="8" name="Freeform 8">
              <a:extLst>
                <a:ext uri="{FF2B5EF4-FFF2-40B4-BE49-F238E27FC236}">
                  <a16:creationId xmlns:a16="http://schemas.microsoft.com/office/drawing/2014/main" id="{1F487F49-12A0-053D-AE77-31D10DD7C5DE}"/>
                </a:ext>
              </a:extLst>
            </p:cNvPr>
            <p:cNvSpPr/>
            <p:nvPr/>
          </p:nvSpPr>
          <p:spPr>
            <a:xfrm>
              <a:off x="0" y="0"/>
              <a:ext cx="292608" cy="292608"/>
            </a:xfrm>
            <a:custGeom>
              <a:avLst/>
              <a:gdLst/>
              <a:ahLst/>
              <a:cxnLst/>
              <a:rect l="l" t="t" r="r" b="b"/>
              <a:pathLst>
                <a:path w="292608" h="292608">
                  <a:moveTo>
                    <a:pt x="252222" y="0"/>
                  </a:moveTo>
                  <a:lnTo>
                    <a:pt x="80772" y="171450"/>
                  </a:lnTo>
                  <a:lnTo>
                    <a:pt x="121285" y="211836"/>
                  </a:lnTo>
                  <a:lnTo>
                    <a:pt x="292608" y="40386"/>
                  </a:lnTo>
                  <a:close/>
                  <a:moveTo>
                    <a:pt x="60579" y="110871"/>
                  </a:moveTo>
                  <a:lnTo>
                    <a:pt x="0" y="292608"/>
                  </a:lnTo>
                  <a:lnTo>
                    <a:pt x="181864" y="232029"/>
                  </a:lnTo>
                  <a:close/>
                </a:path>
              </a:pathLst>
            </a:custGeom>
            <a:solidFill>
              <a:srgbClr val="000000"/>
            </a:solid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grpSp>
        <p:nvGrpSpPr>
          <p:cNvPr id="9" name="Group 9">
            <a:extLst>
              <a:ext uri="{FF2B5EF4-FFF2-40B4-BE49-F238E27FC236}">
                <a16:creationId xmlns:a16="http://schemas.microsoft.com/office/drawing/2014/main" id="{E4AB5C52-6052-16A7-3CD2-A3B10AE6961D}"/>
              </a:ext>
            </a:extLst>
          </p:cNvPr>
          <p:cNvGrpSpPr>
            <a:grpSpLocks noChangeAspect="1"/>
          </p:cNvGrpSpPr>
          <p:nvPr/>
        </p:nvGrpSpPr>
        <p:grpSpPr>
          <a:xfrm>
            <a:off x="14140478" y="6102411"/>
            <a:ext cx="439098" cy="438912"/>
            <a:chOff x="0" y="0"/>
            <a:chExt cx="292735" cy="292608"/>
          </a:xfrm>
        </p:grpSpPr>
        <p:sp>
          <p:nvSpPr>
            <p:cNvPr id="10" name="Freeform 10">
              <a:extLst>
                <a:ext uri="{FF2B5EF4-FFF2-40B4-BE49-F238E27FC236}">
                  <a16:creationId xmlns:a16="http://schemas.microsoft.com/office/drawing/2014/main" id="{CFB89AC0-3D0A-DA3C-8648-E0C0F139B48E}"/>
                </a:ext>
              </a:extLst>
            </p:cNvPr>
            <p:cNvSpPr/>
            <p:nvPr/>
          </p:nvSpPr>
          <p:spPr>
            <a:xfrm>
              <a:off x="0" y="0"/>
              <a:ext cx="292735" cy="292608"/>
            </a:xfrm>
            <a:custGeom>
              <a:avLst/>
              <a:gdLst/>
              <a:ahLst/>
              <a:cxnLst/>
              <a:rect l="l" t="t" r="r" b="b"/>
              <a:pathLst>
                <a:path w="292735" h="292608">
                  <a:moveTo>
                    <a:pt x="40386" y="0"/>
                  </a:moveTo>
                  <a:lnTo>
                    <a:pt x="211836" y="171450"/>
                  </a:lnTo>
                  <a:lnTo>
                    <a:pt x="171450" y="211836"/>
                  </a:lnTo>
                  <a:lnTo>
                    <a:pt x="0" y="40386"/>
                  </a:lnTo>
                  <a:close/>
                  <a:moveTo>
                    <a:pt x="232029" y="110871"/>
                  </a:moveTo>
                  <a:lnTo>
                    <a:pt x="292735" y="292608"/>
                  </a:lnTo>
                  <a:lnTo>
                    <a:pt x="110871" y="232029"/>
                  </a:lnTo>
                  <a:close/>
                </a:path>
              </a:pathLst>
            </a:custGeom>
            <a:solidFill>
              <a:srgbClr val="000000"/>
            </a:solid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sp>
        <p:nvSpPr>
          <p:cNvPr id="11" name="Freeform 11">
            <a:extLst>
              <a:ext uri="{FF2B5EF4-FFF2-40B4-BE49-F238E27FC236}">
                <a16:creationId xmlns:a16="http://schemas.microsoft.com/office/drawing/2014/main" id="{674AF174-7DCF-0129-B42A-B7A2B9F06F64}"/>
              </a:ext>
            </a:extLst>
          </p:cNvPr>
          <p:cNvSpPr/>
          <p:nvPr/>
        </p:nvSpPr>
        <p:spPr>
          <a:xfrm>
            <a:off x="5913883" y="10034625"/>
            <a:ext cx="2015495" cy="182880"/>
          </a:xfrm>
          <a:custGeom>
            <a:avLst/>
            <a:gdLst/>
            <a:ahLst/>
            <a:cxnLst/>
            <a:rect l="l" t="t" r="r" b="b"/>
            <a:pathLst>
              <a:path w="1343663" h="121920">
                <a:moveTo>
                  <a:pt x="0" y="0"/>
                </a:moveTo>
                <a:lnTo>
                  <a:pt x="1343663" y="0"/>
                </a:lnTo>
                <a:lnTo>
                  <a:pt x="1343663" y="121920"/>
                </a:lnTo>
                <a:lnTo>
                  <a:pt x="0" y="121920"/>
                </a:lnTo>
                <a:lnTo>
                  <a:pt x="0" y="0"/>
                </a:lnTo>
                <a:close/>
              </a:path>
            </a:pathLst>
          </a:custGeom>
          <a:blipFill>
            <a:blip r:embed="rId4"/>
            <a:stretch>
              <a:fillRect/>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nvGrpSpPr>
          <p:cNvPr id="12" name="Group 12">
            <a:extLst>
              <a:ext uri="{FF2B5EF4-FFF2-40B4-BE49-F238E27FC236}">
                <a16:creationId xmlns:a16="http://schemas.microsoft.com/office/drawing/2014/main" id="{25A690C8-C6B6-547F-4138-B626125B8199}"/>
              </a:ext>
            </a:extLst>
          </p:cNvPr>
          <p:cNvGrpSpPr>
            <a:grpSpLocks noChangeAspect="1"/>
          </p:cNvGrpSpPr>
          <p:nvPr/>
        </p:nvGrpSpPr>
        <p:grpSpPr>
          <a:xfrm>
            <a:off x="14277385" y="3623284"/>
            <a:ext cx="493590" cy="489018"/>
            <a:chOff x="0" y="0"/>
            <a:chExt cx="329057" cy="326009"/>
          </a:xfrm>
        </p:grpSpPr>
        <p:sp>
          <p:nvSpPr>
            <p:cNvPr id="13" name="Freeform 13">
              <a:extLst>
                <a:ext uri="{FF2B5EF4-FFF2-40B4-BE49-F238E27FC236}">
                  <a16:creationId xmlns:a16="http://schemas.microsoft.com/office/drawing/2014/main" id="{178E9FBB-4387-C93C-8BC2-E54915BDF990}"/>
                </a:ext>
              </a:extLst>
            </p:cNvPr>
            <p:cNvSpPr/>
            <p:nvPr/>
          </p:nvSpPr>
          <p:spPr>
            <a:xfrm>
              <a:off x="0" y="0"/>
              <a:ext cx="329057" cy="326009"/>
            </a:xfrm>
            <a:custGeom>
              <a:avLst/>
              <a:gdLst/>
              <a:ahLst/>
              <a:cxnLst/>
              <a:rect l="l" t="t" r="r" b="b"/>
              <a:pathLst>
                <a:path w="329057" h="326009">
                  <a:moveTo>
                    <a:pt x="40259" y="326009"/>
                  </a:moveTo>
                  <a:lnTo>
                    <a:pt x="247523" y="120777"/>
                  </a:lnTo>
                  <a:lnTo>
                    <a:pt x="207391" y="80137"/>
                  </a:lnTo>
                  <a:lnTo>
                    <a:pt x="0" y="285369"/>
                  </a:lnTo>
                  <a:close/>
                  <a:moveTo>
                    <a:pt x="267462" y="181483"/>
                  </a:moveTo>
                  <a:lnTo>
                    <a:pt x="329057" y="0"/>
                  </a:lnTo>
                  <a:lnTo>
                    <a:pt x="146812" y="59690"/>
                  </a:lnTo>
                  <a:close/>
                </a:path>
              </a:pathLst>
            </a:custGeom>
            <a:solidFill>
              <a:srgbClr val="000000"/>
            </a:solid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grpSp>
        <p:nvGrpSpPr>
          <p:cNvPr id="14" name="Group 14">
            <a:extLst>
              <a:ext uri="{FF2B5EF4-FFF2-40B4-BE49-F238E27FC236}">
                <a16:creationId xmlns:a16="http://schemas.microsoft.com/office/drawing/2014/main" id="{DA75421B-BC1A-9B95-3DDF-5A6EA6A2970F}"/>
              </a:ext>
            </a:extLst>
          </p:cNvPr>
          <p:cNvGrpSpPr>
            <a:grpSpLocks noChangeAspect="1"/>
          </p:cNvGrpSpPr>
          <p:nvPr/>
        </p:nvGrpSpPr>
        <p:grpSpPr>
          <a:xfrm>
            <a:off x="10035354" y="6801708"/>
            <a:ext cx="1908810" cy="1830915"/>
            <a:chOff x="0" y="0"/>
            <a:chExt cx="1696720" cy="1627480"/>
          </a:xfrm>
        </p:grpSpPr>
        <p:sp>
          <p:nvSpPr>
            <p:cNvPr id="15" name="Freeform 15">
              <a:extLst>
                <a:ext uri="{FF2B5EF4-FFF2-40B4-BE49-F238E27FC236}">
                  <a16:creationId xmlns:a16="http://schemas.microsoft.com/office/drawing/2014/main" id="{B4E5D988-DC3D-5DAF-41E6-87182F9C4DF8}"/>
                </a:ext>
              </a:extLst>
            </p:cNvPr>
            <p:cNvSpPr/>
            <p:nvPr/>
          </p:nvSpPr>
          <p:spPr>
            <a:xfrm>
              <a:off x="0" y="0"/>
              <a:ext cx="1696720" cy="1627378"/>
            </a:xfrm>
            <a:custGeom>
              <a:avLst/>
              <a:gdLst/>
              <a:ahLst/>
              <a:cxnLst/>
              <a:rect l="l" t="t" r="r" b="b"/>
              <a:pathLst>
                <a:path w="1696720" h="1627378">
                  <a:moveTo>
                    <a:pt x="836041" y="0"/>
                  </a:moveTo>
                  <a:cubicBezTo>
                    <a:pt x="373126" y="6350"/>
                    <a:pt x="0" y="368300"/>
                    <a:pt x="0" y="813689"/>
                  </a:cubicBezTo>
                  <a:cubicBezTo>
                    <a:pt x="0" y="1263142"/>
                    <a:pt x="379857" y="1627378"/>
                    <a:pt x="848360" y="1627378"/>
                  </a:cubicBezTo>
                  <a:cubicBezTo>
                    <a:pt x="1316736" y="1627378"/>
                    <a:pt x="1696339" y="1263396"/>
                    <a:pt x="1696720" y="814324"/>
                  </a:cubicBezTo>
                  <a:lnTo>
                    <a:pt x="1696720" y="814324"/>
                  </a:lnTo>
                  <a:lnTo>
                    <a:pt x="1696720" y="813308"/>
                  </a:lnTo>
                  <a:lnTo>
                    <a:pt x="1696720" y="813308"/>
                  </a:lnTo>
                  <a:cubicBezTo>
                    <a:pt x="1696593" y="368173"/>
                    <a:pt x="1323467" y="6350"/>
                    <a:pt x="860679" y="0"/>
                  </a:cubicBezTo>
                  <a:close/>
                </a:path>
              </a:pathLst>
            </a:custGeom>
            <a:blipFill>
              <a:blip r:embed="rId5"/>
              <a:stretch>
                <a:fillRect b="-15"/>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sp>
        <p:nvSpPr>
          <p:cNvPr id="16" name="Freeform 16">
            <a:extLst>
              <a:ext uri="{FF2B5EF4-FFF2-40B4-BE49-F238E27FC236}">
                <a16:creationId xmlns:a16="http://schemas.microsoft.com/office/drawing/2014/main" id="{1C6BBED6-68E4-1741-20DE-D9ED4299FE97}"/>
              </a:ext>
            </a:extLst>
          </p:cNvPr>
          <p:cNvSpPr/>
          <p:nvPr/>
        </p:nvSpPr>
        <p:spPr>
          <a:xfrm>
            <a:off x="10021168" y="6787434"/>
            <a:ext cx="1937171" cy="1859475"/>
          </a:xfrm>
          <a:custGeom>
            <a:avLst/>
            <a:gdLst/>
            <a:ahLst/>
            <a:cxnLst/>
            <a:rect l="l" t="t" r="r" b="b"/>
            <a:pathLst>
              <a:path w="1291447" h="1239650">
                <a:moveTo>
                  <a:pt x="0" y="0"/>
                </a:moveTo>
                <a:lnTo>
                  <a:pt x="1291447" y="0"/>
                </a:lnTo>
                <a:lnTo>
                  <a:pt x="1291447" y="1239650"/>
                </a:lnTo>
                <a:lnTo>
                  <a:pt x="0" y="123965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nvGrpSpPr>
          <p:cNvPr id="17" name="Group 17">
            <a:extLst>
              <a:ext uri="{FF2B5EF4-FFF2-40B4-BE49-F238E27FC236}">
                <a16:creationId xmlns:a16="http://schemas.microsoft.com/office/drawing/2014/main" id="{30D9D729-1B86-319A-65C5-15368EB2B07B}"/>
              </a:ext>
            </a:extLst>
          </p:cNvPr>
          <p:cNvGrpSpPr>
            <a:grpSpLocks noChangeAspect="1"/>
          </p:cNvGrpSpPr>
          <p:nvPr/>
        </p:nvGrpSpPr>
        <p:grpSpPr>
          <a:xfrm>
            <a:off x="14858814" y="1896051"/>
            <a:ext cx="1908624" cy="1859847"/>
            <a:chOff x="0" y="0"/>
            <a:chExt cx="1696555" cy="1653197"/>
          </a:xfrm>
        </p:grpSpPr>
        <p:sp>
          <p:nvSpPr>
            <p:cNvPr id="18" name="Freeform 18">
              <a:extLst>
                <a:ext uri="{FF2B5EF4-FFF2-40B4-BE49-F238E27FC236}">
                  <a16:creationId xmlns:a16="http://schemas.microsoft.com/office/drawing/2014/main" id="{E580BD3B-8FC3-98AE-F85C-EB42D2856478}"/>
                </a:ext>
              </a:extLst>
            </p:cNvPr>
            <p:cNvSpPr/>
            <p:nvPr/>
          </p:nvSpPr>
          <p:spPr>
            <a:xfrm>
              <a:off x="0" y="0"/>
              <a:ext cx="1696593" cy="1653159"/>
            </a:xfrm>
            <a:custGeom>
              <a:avLst/>
              <a:gdLst/>
              <a:ahLst/>
              <a:cxnLst/>
              <a:rect l="l" t="t" r="r" b="b"/>
              <a:pathLst>
                <a:path w="1696593" h="1653159">
                  <a:moveTo>
                    <a:pt x="848360" y="0"/>
                  </a:moveTo>
                  <a:cubicBezTo>
                    <a:pt x="379857" y="0"/>
                    <a:pt x="0" y="369951"/>
                    <a:pt x="0" y="826643"/>
                  </a:cubicBezTo>
                  <a:cubicBezTo>
                    <a:pt x="0" y="1283208"/>
                    <a:pt x="379857" y="1653159"/>
                    <a:pt x="848360" y="1653159"/>
                  </a:cubicBezTo>
                  <a:cubicBezTo>
                    <a:pt x="1316863" y="1653159"/>
                    <a:pt x="1696593" y="1283208"/>
                    <a:pt x="1696593" y="826643"/>
                  </a:cubicBezTo>
                  <a:cubicBezTo>
                    <a:pt x="1696593" y="369951"/>
                    <a:pt x="1316863" y="0"/>
                    <a:pt x="848360" y="0"/>
                  </a:cubicBezTo>
                  <a:close/>
                </a:path>
              </a:pathLst>
            </a:custGeom>
            <a:blipFill>
              <a:blip r:embed="rId7"/>
              <a:stretch>
                <a:fillRect r="-7" b="-53"/>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grpSp>
      <p:sp>
        <p:nvSpPr>
          <p:cNvPr id="19" name="Freeform 19">
            <a:extLst>
              <a:ext uri="{FF2B5EF4-FFF2-40B4-BE49-F238E27FC236}">
                <a16:creationId xmlns:a16="http://schemas.microsoft.com/office/drawing/2014/main" id="{A5840BF3-7349-5E2D-0128-86197307C235}"/>
              </a:ext>
            </a:extLst>
          </p:cNvPr>
          <p:cNvSpPr/>
          <p:nvPr/>
        </p:nvSpPr>
        <p:spPr>
          <a:xfrm>
            <a:off x="14844628" y="1881678"/>
            <a:ext cx="1937171" cy="1888593"/>
          </a:xfrm>
          <a:custGeom>
            <a:avLst/>
            <a:gdLst/>
            <a:ahLst/>
            <a:cxnLst/>
            <a:rect l="l" t="t" r="r" b="b"/>
            <a:pathLst>
              <a:path w="1291447" h="1259062">
                <a:moveTo>
                  <a:pt x="0" y="0"/>
                </a:moveTo>
                <a:lnTo>
                  <a:pt x="1291447" y="0"/>
                </a:lnTo>
                <a:lnTo>
                  <a:pt x="1291447" y="1259062"/>
                </a:lnTo>
                <a:lnTo>
                  <a:pt x="0" y="125906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sp>
        <p:nvSpPr>
          <p:cNvPr id="20" name="Freeform 20">
            <a:extLst>
              <a:ext uri="{FF2B5EF4-FFF2-40B4-BE49-F238E27FC236}">
                <a16:creationId xmlns:a16="http://schemas.microsoft.com/office/drawing/2014/main" id="{91929FC1-28D8-A6BA-BCB8-87F27967A9EB}"/>
              </a:ext>
            </a:extLst>
          </p:cNvPr>
          <p:cNvSpPr/>
          <p:nvPr/>
        </p:nvSpPr>
        <p:spPr>
          <a:xfrm>
            <a:off x="9844473" y="1883664"/>
            <a:ext cx="1954716" cy="1850517"/>
          </a:xfrm>
          <a:custGeom>
            <a:avLst/>
            <a:gdLst/>
            <a:ahLst/>
            <a:cxnLst/>
            <a:rect l="l" t="t" r="r" b="b"/>
            <a:pathLst>
              <a:path w="1303144" h="1233678">
                <a:moveTo>
                  <a:pt x="0" y="0"/>
                </a:moveTo>
                <a:lnTo>
                  <a:pt x="1303144" y="0"/>
                </a:lnTo>
                <a:lnTo>
                  <a:pt x="1303144" y="1233678"/>
                </a:lnTo>
                <a:lnTo>
                  <a:pt x="0" y="1233678"/>
                </a:lnTo>
                <a:lnTo>
                  <a:pt x="0" y="0"/>
                </a:lnTo>
                <a:close/>
              </a:path>
            </a:pathLst>
          </a:custGeom>
          <a:blipFill>
            <a:blip r:embed="rId9"/>
            <a:stretch>
              <a:fillRect t="-2620" b="-2620"/>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sp>
        <p:nvSpPr>
          <p:cNvPr id="21" name="Freeform 21">
            <a:extLst>
              <a:ext uri="{FF2B5EF4-FFF2-40B4-BE49-F238E27FC236}">
                <a16:creationId xmlns:a16="http://schemas.microsoft.com/office/drawing/2014/main" id="{35B61183-21E2-2D48-E529-4C8971E335CE}"/>
              </a:ext>
            </a:extLst>
          </p:cNvPr>
          <p:cNvSpPr/>
          <p:nvPr/>
        </p:nvSpPr>
        <p:spPr>
          <a:xfrm>
            <a:off x="14769846" y="6645402"/>
            <a:ext cx="1928241" cy="1900809"/>
          </a:xfrm>
          <a:custGeom>
            <a:avLst/>
            <a:gdLst/>
            <a:ahLst/>
            <a:cxnLst/>
            <a:rect l="l" t="t" r="r" b="b"/>
            <a:pathLst>
              <a:path w="1285494" h="1267206">
                <a:moveTo>
                  <a:pt x="0" y="0"/>
                </a:moveTo>
                <a:lnTo>
                  <a:pt x="1285494" y="0"/>
                </a:lnTo>
                <a:lnTo>
                  <a:pt x="1285494" y="1267206"/>
                </a:lnTo>
                <a:lnTo>
                  <a:pt x="0" y="1267206"/>
                </a:lnTo>
                <a:lnTo>
                  <a:pt x="0" y="0"/>
                </a:lnTo>
                <a:close/>
              </a:path>
            </a:pathLst>
          </a:custGeom>
          <a:blipFill>
            <a:blip r:embed="rId10"/>
            <a:stretch>
              <a:fillRect/>
            </a:stretch>
          </a:blipFill>
        </p:spPr>
        <p:txBody>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nb-NO" sz="4050"/>
          </a:p>
        </p:txBody>
      </p:sp>
      <p:sp>
        <p:nvSpPr>
          <p:cNvPr id="22" name="TextBox 22">
            <a:extLst>
              <a:ext uri="{FF2B5EF4-FFF2-40B4-BE49-F238E27FC236}">
                <a16:creationId xmlns:a16="http://schemas.microsoft.com/office/drawing/2014/main" id="{BDE487DB-66EB-2664-0ADD-83E05B1A605F}"/>
              </a:ext>
            </a:extLst>
          </p:cNvPr>
          <p:cNvSpPr txBox="1"/>
          <p:nvPr/>
        </p:nvSpPr>
        <p:spPr>
          <a:xfrm>
            <a:off x="540867" y="1442312"/>
            <a:ext cx="7784973" cy="2591961"/>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l"/>
            <a:r>
              <a:rPr lang="en-US" sz="5615" b="1" dirty="0" err="1">
                <a:solidFill>
                  <a:srgbClr val="FFFFFF"/>
                </a:solidFill>
                <a:latin typeface="Exo 2 Bold"/>
                <a:ea typeface="Exo 2 Bold"/>
                <a:cs typeface="Exo 2 Bold"/>
                <a:sym typeface="Exo 2 Bold"/>
              </a:rPr>
              <a:t>Fattigdom</a:t>
            </a:r>
            <a:r>
              <a:rPr lang="en-US" sz="5615" b="1" dirty="0">
                <a:solidFill>
                  <a:srgbClr val="FFFFFF"/>
                </a:solidFill>
                <a:latin typeface="Exo 2 Bold"/>
                <a:ea typeface="Exo 2 Bold"/>
                <a:cs typeface="Exo 2 Bold"/>
                <a:sym typeface="Exo 2 Bold"/>
              </a:rPr>
              <a:t> er </a:t>
            </a:r>
            <a:r>
              <a:rPr lang="en-US" sz="5615" b="1" dirty="0" err="1">
                <a:solidFill>
                  <a:srgbClr val="FFFFFF"/>
                </a:solidFill>
                <a:latin typeface="Exo 2 Bold"/>
                <a:ea typeface="Exo 2 Bold"/>
                <a:cs typeface="Exo 2 Bold"/>
                <a:sym typeface="Exo 2 Bold"/>
              </a:rPr>
              <a:t>rotårsaken</a:t>
            </a:r>
            <a:r>
              <a:rPr lang="en-US" sz="5615" b="1" dirty="0">
                <a:solidFill>
                  <a:srgbClr val="FFFFFF"/>
                </a:solidFill>
                <a:latin typeface="Exo 2 Bold"/>
                <a:ea typeface="Exo 2 Bold"/>
                <a:cs typeface="Exo 2 Bold"/>
                <a:sym typeface="Exo 2 Bold"/>
              </a:rPr>
              <a:t> </a:t>
            </a:r>
            <a:r>
              <a:rPr lang="en-US" sz="5615" b="1" dirty="0" err="1">
                <a:solidFill>
                  <a:srgbClr val="FFFFFF"/>
                </a:solidFill>
                <a:latin typeface="Exo 2 Bold"/>
                <a:ea typeface="Exo 2 Bold"/>
                <a:cs typeface="Exo 2 Bold"/>
                <a:sym typeface="Exo 2 Bold"/>
              </a:rPr>
              <a:t>til</a:t>
            </a:r>
            <a:r>
              <a:rPr lang="en-US" sz="5615" b="1" dirty="0">
                <a:solidFill>
                  <a:srgbClr val="FFFFFF"/>
                </a:solidFill>
                <a:latin typeface="Exo 2 Bold"/>
                <a:ea typeface="Exo 2 Bold"/>
                <a:cs typeface="Exo 2 Bold"/>
                <a:sym typeface="Exo 2 Bold"/>
              </a:rPr>
              <a:t> mange </a:t>
            </a:r>
            <a:r>
              <a:rPr lang="en-US" sz="5615" b="1" dirty="0" err="1">
                <a:solidFill>
                  <a:srgbClr val="FFFFFF"/>
                </a:solidFill>
                <a:latin typeface="Exo 2 Bold"/>
                <a:ea typeface="Exo 2 Bold"/>
                <a:cs typeface="Exo 2 Bold"/>
                <a:sym typeface="Exo 2 Bold"/>
              </a:rPr>
              <a:t>utfordringer</a:t>
            </a:r>
            <a:endParaRPr lang="en-US" sz="5615" b="1" dirty="0">
              <a:solidFill>
                <a:srgbClr val="FFFFFF"/>
              </a:solidFill>
              <a:latin typeface="Exo 2 Bold"/>
              <a:ea typeface="Exo 2 Bold"/>
              <a:cs typeface="Exo 2 Bold"/>
              <a:sym typeface="Exo 2 Bold"/>
            </a:endParaRPr>
          </a:p>
        </p:txBody>
      </p:sp>
      <p:sp>
        <p:nvSpPr>
          <p:cNvPr id="23" name="TextBox 23">
            <a:extLst>
              <a:ext uri="{FF2B5EF4-FFF2-40B4-BE49-F238E27FC236}">
                <a16:creationId xmlns:a16="http://schemas.microsoft.com/office/drawing/2014/main" id="{98B8692F-0D12-F36E-1C4D-DC2BE4FA8E7A}"/>
              </a:ext>
            </a:extLst>
          </p:cNvPr>
          <p:cNvSpPr txBox="1"/>
          <p:nvPr/>
        </p:nvSpPr>
        <p:spPr>
          <a:xfrm>
            <a:off x="626166" y="4381656"/>
            <a:ext cx="6860168" cy="4243790"/>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l">
              <a:lnSpc>
                <a:spcPts val="4160"/>
              </a:lnSpc>
            </a:pPr>
            <a:r>
              <a:rPr lang="en-US" sz="2700" dirty="0">
                <a:solidFill>
                  <a:srgbClr val="FFFFFF"/>
                </a:solidFill>
                <a:latin typeface="Exo 2 Bold"/>
                <a:ea typeface="Exo 2 Bold"/>
                <a:cs typeface="Exo 2 Bold"/>
                <a:sym typeface="Exo 2 Bold"/>
              </a:rPr>
              <a:t>Å </a:t>
            </a:r>
            <a:r>
              <a:rPr lang="en-US" sz="2700" dirty="0" err="1">
                <a:solidFill>
                  <a:srgbClr val="FFFFFF"/>
                </a:solidFill>
                <a:latin typeface="Exo 2 Bold"/>
                <a:ea typeface="Exo 2 Bold"/>
                <a:cs typeface="Exo 2 Bold"/>
                <a:sym typeface="Exo 2 Bold"/>
              </a:rPr>
              <a:t>løfte</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bønder</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ut</a:t>
            </a:r>
            <a:r>
              <a:rPr lang="en-US" sz="2700" dirty="0">
                <a:solidFill>
                  <a:srgbClr val="FFFFFF"/>
                </a:solidFill>
                <a:latin typeface="Exo 2 Bold"/>
                <a:ea typeface="Exo 2 Bold"/>
                <a:cs typeface="Exo 2 Bold"/>
                <a:sym typeface="Exo 2 Bold"/>
              </a:rPr>
              <a:t> av </a:t>
            </a:r>
            <a:r>
              <a:rPr lang="en-US" sz="2700" dirty="0" err="1">
                <a:solidFill>
                  <a:srgbClr val="FFFFFF"/>
                </a:solidFill>
                <a:latin typeface="Exo 2 Bold"/>
                <a:ea typeface="Exo 2 Bold"/>
                <a:cs typeface="Exo 2 Bold"/>
                <a:sym typeface="Exo 2 Bold"/>
              </a:rPr>
              <a:t>fattigdom</a:t>
            </a:r>
            <a:r>
              <a:rPr lang="en-US" sz="2700" dirty="0">
                <a:solidFill>
                  <a:srgbClr val="FFFFFF"/>
                </a:solidFill>
                <a:latin typeface="Exo 2 Bold"/>
                <a:ea typeface="Exo 2 Bold"/>
                <a:cs typeface="Exo 2 Bold"/>
                <a:sym typeface="Exo 2 Bold"/>
              </a:rPr>
              <a:t> er </a:t>
            </a:r>
            <a:r>
              <a:rPr lang="en-US" sz="2700" dirty="0" err="1">
                <a:solidFill>
                  <a:srgbClr val="FFFFFF"/>
                </a:solidFill>
                <a:latin typeface="Exo 2 Bold"/>
                <a:ea typeface="Exo 2 Bold"/>
                <a:cs typeface="Exo 2 Bold"/>
                <a:sym typeface="Exo 2 Bold"/>
              </a:rPr>
              <a:t>avgjørende</a:t>
            </a:r>
            <a:r>
              <a:rPr lang="en-US" sz="2700" dirty="0">
                <a:solidFill>
                  <a:srgbClr val="FFFFFF"/>
                </a:solidFill>
                <a:latin typeface="Exo 2 Bold"/>
                <a:ea typeface="Exo 2 Bold"/>
                <a:cs typeface="Exo 2 Bold"/>
                <a:sym typeface="Exo 2 Bold"/>
              </a:rPr>
              <a:t> for å </a:t>
            </a:r>
            <a:r>
              <a:rPr lang="en-US" sz="2700" dirty="0" err="1">
                <a:solidFill>
                  <a:srgbClr val="FFFFFF"/>
                </a:solidFill>
                <a:latin typeface="Exo 2 Bold"/>
                <a:ea typeface="Exo 2 Bold"/>
                <a:cs typeface="Exo 2 Bold"/>
                <a:sym typeface="Exo 2 Bold"/>
              </a:rPr>
              <a:t>forbedre</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livskvaliteten</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deres</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og</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håndtere</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miljø</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og</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klimautfordringer</a:t>
            </a:r>
            <a:r>
              <a:rPr lang="en-US" sz="2700" dirty="0">
                <a:solidFill>
                  <a:srgbClr val="FFFFFF"/>
                </a:solidFill>
                <a:latin typeface="Exo 2 Bold"/>
                <a:ea typeface="Exo 2 Bold"/>
                <a:cs typeface="Exo 2 Bold"/>
                <a:sym typeface="Exo 2 Bold"/>
              </a:rPr>
              <a:t>. </a:t>
            </a:r>
            <a:endParaRPr lang="en-US" sz="2700" dirty="0">
              <a:solidFill>
                <a:srgbClr val="FFFFFF"/>
              </a:solidFill>
              <a:latin typeface="Exo 2 Bold"/>
              <a:ea typeface="Exo 2 Bold"/>
              <a:cs typeface="Exo 2 Bold"/>
            </a:endParaRPr>
          </a:p>
          <a:p>
            <a:pPr algn="l">
              <a:lnSpc>
                <a:spcPts val="4160"/>
              </a:lnSpc>
            </a:pPr>
            <a:r>
              <a:rPr lang="en-US" sz="2700" dirty="0" err="1">
                <a:solidFill>
                  <a:srgbClr val="FFFFFF"/>
                </a:solidFill>
                <a:latin typeface="Exo 2 Bold"/>
                <a:ea typeface="Exo 2 Bold"/>
                <a:cs typeface="Exo 2 Bold"/>
                <a:sym typeface="Exo 2 Bold"/>
              </a:rPr>
              <a:t>Vårt</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hovedfokus</a:t>
            </a:r>
            <a:r>
              <a:rPr lang="en-US" sz="2700" dirty="0">
                <a:solidFill>
                  <a:srgbClr val="FFFFFF"/>
                </a:solidFill>
                <a:latin typeface="Exo 2 Bold"/>
                <a:ea typeface="Exo 2 Bold"/>
                <a:cs typeface="Exo 2 Bold"/>
                <a:sym typeface="Exo 2 Bold"/>
              </a:rPr>
              <a:t> er å </a:t>
            </a:r>
            <a:r>
              <a:rPr lang="en-US" sz="2700" dirty="0" err="1">
                <a:solidFill>
                  <a:srgbClr val="FFFFFF"/>
                </a:solidFill>
                <a:latin typeface="Exo 2 Bold"/>
                <a:ea typeface="Exo 2 Bold"/>
                <a:cs typeface="Exo 2 Bold"/>
                <a:sym typeface="Exo 2 Bold"/>
              </a:rPr>
              <a:t>sikre</a:t>
            </a:r>
            <a:r>
              <a:rPr lang="en-US" sz="2700" dirty="0">
                <a:solidFill>
                  <a:srgbClr val="FFFFFF"/>
                </a:solidFill>
                <a:latin typeface="Exo 2 Bold"/>
                <a:ea typeface="Exo 2 Bold"/>
                <a:cs typeface="Exo 2 Bold"/>
                <a:sym typeface="Exo 2 Bold"/>
              </a:rPr>
              <a:t> at </a:t>
            </a:r>
            <a:r>
              <a:rPr lang="en-US" sz="2700" dirty="0" err="1">
                <a:solidFill>
                  <a:srgbClr val="FFFFFF"/>
                </a:solidFill>
                <a:latin typeface="Exo 2 Bold"/>
                <a:ea typeface="Exo 2 Bold"/>
                <a:cs typeface="Exo 2 Bold"/>
                <a:sym typeface="Exo 2 Bold"/>
              </a:rPr>
              <a:t>bønder</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får</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en</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rettferdig</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inntekt</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som</a:t>
            </a:r>
            <a:r>
              <a:rPr lang="en-US" sz="2700" dirty="0">
                <a:solidFill>
                  <a:srgbClr val="FFFFFF"/>
                </a:solidFill>
                <a:latin typeface="Exo 2 Bold"/>
                <a:ea typeface="Exo 2 Bold"/>
                <a:cs typeface="Exo 2 Bold"/>
                <a:sym typeface="Exo 2 Bold"/>
              </a:rPr>
              <a:t> er </a:t>
            </a:r>
            <a:r>
              <a:rPr lang="en-US" sz="2700" dirty="0" err="1">
                <a:solidFill>
                  <a:srgbClr val="FFFFFF"/>
                </a:solidFill>
                <a:latin typeface="Exo 2 Bold"/>
                <a:ea typeface="Exo 2 Bold"/>
                <a:cs typeface="Exo 2 Bold"/>
                <a:sym typeface="Exo 2 Bold"/>
              </a:rPr>
              <a:t>nøkkelen</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til</a:t>
            </a:r>
            <a:r>
              <a:rPr lang="en-US" sz="2700" dirty="0">
                <a:solidFill>
                  <a:srgbClr val="FFFFFF"/>
                </a:solidFill>
                <a:latin typeface="Exo 2 Bold"/>
                <a:ea typeface="Exo 2 Bold"/>
                <a:cs typeface="Exo 2 Bold"/>
                <a:sym typeface="Exo 2 Bold"/>
              </a:rPr>
              <a:t> å </a:t>
            </a:r>
            <a:r>
              <a:rPr lang="en-US" sz="2700" dirty="0" err="1">
                <a:solidFill>
                  <a:srgbClr val="FFFFFF"/>
                </a:solidFill>
                <a:latin typeface="Exo 2 Bold"/>
                <a:ea typeface="Exo 2 Bold"/>
                <a:cs typeface="Exo 2 Bold"/>
                <a:sym typeface="Exo 2 Bold"/>
              </a:rPr>
              <a:t>skape</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en</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bærekraftig</a:t>
            </a:r>
            <a:r>
              <a:rPr lang="en-US" sz="2700" dirty="0">
                <a:solidFill>
                  <a:srgbClr val="FFFFFF"/>
                </a:solidFill>
                <a:latin typeface="Exo 2 Bold"/>
                <a:ea typeface="Exo 2 Bold"/>
                <a:cs typeface="Exo 2 Bold"/>
                <a:sym typeface="Exo 2 Bold"/>
              </a:rPr>
              <a:t> </a:t>
            </a:r>
            <a:r>
              <a:rPr lang="en-US" sz="2700" dirty="0" err="1">
                <a:solidFill>
                  <a:srgbClr val="FFFFFF"/>
                </a:solidFill>
                <a:latin typeface="Exo 2 Bold"/>
                <a:ea typeface="Exo 2 Bold"/>
                <a:cs typeface="Exo 2 Bold"/>
                <a:sym typeface="Exo 2 Bold"/>
              </a:rPr>
              <a:t>fremtid</a:t>
            </a:r>
            <a:r>
              <a:rPr lang="en-US" sz="2700" dirty="0">
                <a:solidFill>
                  <a:srgbClr val="FFFFFF"/>
                </a:solidFill>
                <a:latin typeface="Exo 2 Bold"/>
                <a:ea typeface="Exo 2 Bold"/>
                <a:cs typeface="Exo 2 Bold"/>
                <a:sym typeface="Exo 2 Bold"/>
              </a:rPr>
              <a:t>.</a:t>
            </a:r>
            <a:endParaRPr lang="en-US" sz="2700" dirty="0">
              <a:solidFill>
                <a:srgbClr val="FFFFFF"/>
              </a:solidFill>
              <a:latin typeface="Exo 2 Bold"/>
              <a:ea typeface="Exo 2 Bold"/>
              <a:cs typeface="Exo 2 Bold"/>
            </a:endParaRPr>
          </a:p>
          <a:p>
            <a:pPr algn="l">
              <a:lnSpc>
                <a:spcPts val="4160"/>
              </a:lnSpc>
            </a:pPr>
            <a:endParaRPr lang="en-US" sz="2700" b="1" dirty="0">
              <a:solidFill>
                <a:srgbClr val="FFFFFF"/>
              </a:solidFill>
              <a:latin typeface="Exo 2 Bold"/>
              <a:ea typeface="Exo 2 Bold"/>
              <a:cs typeface="Exo 2 Bold"/>
              <a:sym typeface="Exo 2 Bold"/>
            </a:endParaRPr>
          </a:p>
        </p:txBody>
      </p:sp>
      <p:sp>
        <p:nvSpPr>
          <p:cNvPr id="24" name="TextBox 24">
            <a:extLst>
              <a:ext uri="{FF2B5EF4-FFF2-40B4-BE49-F238E27FC236}">
                <a16:creationId xmlns:a16="http://schemas.microsoft.com/office/drawing/2014/main" id="{51ECBFDE-3625-ACC4-7CDE-78042B40BBC5}"/>
              </a:ext>
            </a:extLst>
          </p:cNvPr>
          <p:cNvSpPr txBox="1"/>
          <p:nvPr/>
        </p:nvSpPr>
        <p:spPr>
          <a:xfrm>
            <a:off x="9806007" y="1269432"/>
            <a:ext cx="1906935" cy="356123"/>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3149"/>
              </a:lnSpc>
            </a:pPr>
            <a:r>
              <a:rPr lang="en-US" sz="2249" b="1" dirty="0" err="1">
                <a:solidFill>
                  <a:srgbClr val="000000"/>
                </a:solidFill>
                <a:latin typeface="Exo 2 Bold"/>
                <a:ea typeface="Exo 2 Bold"/>
                <a:cs typeface="Exo 2 Bold"/>
                <a:sym typeface="Exo 2 Bold"/>
              </a:rPr>
              <a:t>Barnearbeid</a:t>
            </a:r>
            <a:endParaRPr lang="en-US" sz="2249" b="1" dirty="0">
              <a:solidFill>
                <a:srgbClr val="000000"/>
              </a:solidFill>
              <a:latin typeface="Exo 2 Bold"/>
              <a:ea typeface="Exo 2 Bold"/>
              <a:cs typeface="Exo 2 Bold"/>
              <a:sym typeface="Exo 2 Bold"/>
            </a:endParaRPr>
          </a:p>
        </p:txBody>
      </p:sp>
      <p:sp>
        <p:nvSpPr>
          <p:cNvPr id="25" name="TextBox 25">
            <a:extLst>
              <a:ext uri="{FF2B5EF4-FFF2-40B4-BE49-F238E27FC236}">
                <a16:creationId xmlns:a16="http://schemas.microsoft.com/office/drawing/2014/main" id="{F6E42E8F-3927-4DEA-C2FC-54F7702CDC4C}"/>
              </a:ext>
            </a:extLst>
          </p:cNvPr>
          <p:cNvSpPr txBox="1"/>
          <p:nvPr/>
        </p:nvSpPr>
        <p:spPr>
          <a:xfrm>
            <a:off x="14706160" y="1269432"/>
            <a:ext cx="2055614" cy="761427"/>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3149"/>
              </a:lnSpc>
            </a:pPr>
            <a:r>
              <a:rPr lang="en-US" sz="2249" b="1" dirty="0" err="1">
                <a:solidFill>
                  <a:srgbClr val="000000"/>
                </a:solidFill>
                <a:latin typeface="Exo 2 Bold"/>
                <a:ea typeface="Exo 2 Bold"/>
                <a:cs typeface="Exo 2 Bold"/>
                <a:sym typeface="Exo 2 Bold"/>
              </a:rPr>
              <a:t>Underernæring</a:t>
            </a:r>
            <a:endParaRPr lang="en-US" sz="2249" b="1" dirty="0">
              <a:solidFill>
                <a:srgbClr val="000000"/>
              </a:solidFill>
              <a:latin typeface="Exo 2 Bold"/>
              <a:ea typeface="Exo 2 Bold"/>
              <a:cs typeface="Exo 2 Bold"/>
              <a:sym typeface="Exo 2 Bold"/>
            </a:endParaRPr>
          </a:p>
        </p:txBody>
      </p:sp>
      <p:sp>
        <p:nvSpPr>
          <p:cNvPr id="26" name="TextBox 26">
            <a:extLst>
              <a:ext uri="{FF2B5EF4-FFF2-40B4-BE49-F238E27FC236}">
                <a16:creationId xmlns:a16="http://schemas.microsoft.com/office/drawing/2014/main" id="{2DB4BC8A-5615-6A61-2835-EBA91636FC3B}"/>
              </a:ext>
            </a:extLst>
          </p:cNvPr>
          <p:cNvSpPr txBox="1"/>
          <p:nvPr/>
        </p:nvSpPr>
        <p:spPr>
          <a:xfrm>
            <a:off x="10110416" y="8941546"/>
            <a:ext cx="1772646" cy="356123"/>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3149"/>
              </a:lnSpc>
            </a:pPr>
            <a:r>
              <a:rPr lang="en-US" sz="2249" b="1" dirty="0" err="1">
                <a:solidFill>
                  <a:srgbClr val="000000"/>
                </a:solidFill>
                <a:latin typeface="Exo 2 Bold"/>
                <a:ea typeface="Exo 2 Bold"/>
                <a:cs typeface="Exo 2 Bold"/>
                <a:sym typeface="Exo 2 Bold"/>
              </a:rPr>
              <a:t>Avskoging</a:t>
            </a:r>
            <a:endParaRPr lang="en-US" sz="2249" b="1" dirty="0">
              <a:solidFill>
                <a:srgbClr val="000000"/>
              </a:solidFill>
              <a:latin typeface="Exo 2 Bold"/>
              <a:ea typeface="Exo 2 Bold"/>
              <a:cs typeface="Exo 2 Bold"/>
              <a:sym typeface="Exo 2 Bold"/>
            </a:endParaRPr>
          </a:p>
        </p:txBody>
      </p:sp>
      <p:sp>
        <p:nvSpPr>
          <p:cNvPr id="27" name="TextBox 27">
            <a:extLst>
              <a:ext uri="{FF2B5EF4-FFF2-40B4-BE49-F238E27FC236}">
                <a16:creationId xmlns:a16="http://schemas.microsoft.com/office/drawing/2014/main" id="{3C28635F-3E62-4212-E370-68ED3CF81793}"/>
              </a:ext>
            </a:extLst>
          </p:cNvPr>
          <p:cNvSpPr txBox="1"/>
          <p:nvPr/>
        </p:nvSpPr>
        <p:spPr>
          <a:xfrm>
            <a:off x="13920202" y="8737321"/>
            <a:ext cx="3627533" cy="757238"/>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3149"/>
              </a:lnSpc>
            </a:pPr>
            <a:r>
              <a:rPr lang="en-US" sz="2249" b="1">
                <a:solidFill>
                  <a:srgbClr val="000000"/>
                </a:solidFill>
                <a:latin typeface="Exo 2 Bold"/>
                <a:ea typeface="Exo 2 Bold"/>
                <a:cs typeface="Exo 2 Bold"/>
                <a:sym typeface="Exo 2 Bold"/>
              </a:rPr>
              <a:t>Landbrukspraksiser som ikke er bærekraftige</a:t>
            </a:r>
          </a:p>
        </p:txBody>
      </p:sp>
      <p:sp>
        <p:nvSpPr>
          <p:cNvPr id="28" name="TextBox 28">
            <a:extLst>
              <a:ext uri="{FF2B5EF4-FFF2-40B4-BE49-F238E27FC236}">
                <a16:creationId xmlns:a16="http://schemas.microsoft.com/office/drawing/2014/main" id="{59A63C73-707A-69E7-66CF-828B8398661F}"/>
              </a:ext>
            </a:extLst>
          </p:cNvPr>
          <p:cNvSpPr txBox="1"/>
          <p:nvPr/>
        </p:nvSpPr>
        <p:spPr>
          <a:xfrm>
            <a:off x="12171818" y="3955120"/>
            <a:ext cx="2180481" cy="1985480"/>
          </a:xfrm>
          <a:prstGeom prst="rect">
            <a:avLst/>
          </a:prstGeom>
        </p:spPr>
        <p:txBody>
          <a:bodyPr wrap="square" lIns="0" tIns="0" rIns="0" bIns="0" rtlCol="0" anchor="t">
            <a:spAutoFit/>
          </a:bodyPr>
          <a:lst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3992"/>
              </a:lnSpc>
            </a:pPr>
            <a:r>
              <a:rPr lang="en-US" sz="2400" b="1" dirty="0">
                <a:solidFill>
                  <a:srgbClr val="FFFFFF"/>
                </a:solidFill>
                <a:latin typeface="Exo 2 Bold"/>
                <a:ea typeface="Exo 2 Bold"/>
                <a:cs typeface="Exo 2 Bold"/>
                <a:sym typeface="Exo 2 Bold"/>
              </a:rPr>
              <a:t>Mange </a:t>
            </a:r>
            <a:r>
              <a:rPr lang="en-US" sz="2400" b="1" dirty="0" err="1">
                <a:solidFill>
                  <a:srgbClr val="FFFFFF"/>
                </a:solidFill>
                <a:latin typeface="Exo 2 Bold"/>
                <a:ea typeface="Exo 2 Bold"/>
                <a:cs typeface="Exo 2 Bold"/>
                <a:sym typeface="Exo 2 Bold"/>
              </a:rPr>
              <a:t>kakaobønder</a:t>
            </a:r>
            <a:r>
              <a:rPr lang="en-US" sz="2400" b="1" dirty="0">
                <a:solidFill>
                  <a:srgbClr val="FFFFFF"/>
                </a:solidFill>
                <a:latin typeface="Exo 2 Bold"/>
                <a:ea typeface="Exo 2 Bold"/>
                <a:cs typeface="Exo 2 Bold"/>
                <a:sym typeface="Exo 2 Bold"/>
              </a:rPr>
              <a:t> </a:t>
            </a:r>
            <a:r>
              <a:rPr lang="en-US" sz="2400" b="1" dirty="0" err="1">
                <a:solidFill>
                  <a:srgbClr val="FFFFFF"/>
                </a:solidFill>
                <a:latin typeface="Exo 2 Bold"/>
                <a:ea typeface="Exo 2 Bold"/>
                <a:cs typeface="Exo 2 Bold"/>
                <a:sym typeface="Exo 2 Bold"/>
              </a:rPr>
              <a:t>tjener</a:t>
            </a:r>
            <a:r>
              <a:rPr lang="en-US" sz="2400" b="1" dirty="0">
                <a:solidFill>
                  <a:srgbClr val="FFFFFF"/>
                </a:solidFill>
                <a:latin typeface="Exo 2 Bold"/>
                <a:ea typeface="Exo 2 Bold"/>
                <a:cs typeface="Exo 2 Bold"/>
                <a:sym typeface="Exo 2 Bold"/>
              </a:rPr>
              <a:t> </a:t>
            </a:r>
            <a:r>
              <a:rPr lang="en-US" sz="2400" b="1" dirty="0" err="1">
                <a:solidFill>
                  <a:srgbClr val="FFFFFF"/>
                </a:solidFill>
                <a:latin typeface="Exo 2 Bold"/>
                <a:ea typeface="Exo 2 Bold"/>
                <a:cs typeface="Exo 2 Bold"/>
                <a:sym typeface="Exo 2 Bold"/>
              </a:rPr>
              <a:t>mindre</a:t>
            </a:r>
            <a:r>
              <a:rPr lang="en-US" sz="2400" b="1" dirty="0">
                <a:solidFill>
                  <a:srgbClr val="FFFFFF"/>
                </a:solidFill>
                <a:latin typeface="Exo 2 Bold"/>
                <a:ea typeface="Exo 2 Bold"/>
                <a:cs typeface="Exo 2 Bold"/>
                <a:sym typeface="Exo 2 Bold"/>
              </a:rPr>
              <a:t> </a:t>
            </a:r>
            <a:r>
              <a:rPr lang="en-US" sz="2400" b="1" dirty="0" err="1">
                <a:solidFill>
                  <a:srgbClr val="FFFFFF"/>
                </a:solidFill>
                <a:latin typeface="Exo 2 Bold"/>
                <a:ea typeface="Exo 2 Bold"/>
                <a:cs typeface="Exo 2 Bold"/>
                <a:sym typeface="Exo 2 Bold"/>
              </a:rPr>
              <a:t>enn</a:t>
            </a:r>
            <a:r>
              <a:rPr lang="en-US" sz="2400" b="1" dirty="0">
                <a:solidFill>
                  <a:srgbClr val="FFFFFF"/>
                </a:solidFill>
                <a:latin typeface="Exo 2 Bold"/>
                <a:ea typeface="Exo 2 Bold"/>
                <a:cs typeface="Exo 2 Bold"/>
                <a:sym typeface="Exo 2 Bold"/>
              </a:rPr>
              <a:t> 1$ / </a:t>
            </a:r>
            <a:r>
              <a:rPr lang="en-US" sz="2400" b="1" dirty="0" err="1">
                <a:solidFill>
                  <a:srgbClr val="FFFFFF"/>
                </a:solidFill>
                <a:latin typeface="Exo 2 Bold"/>
                <a:ea typeface="Exo 2 Bold"/>
                <a:cs typeface="Exo 2 Bold"/>
                <a:sym typeface="Exo 2 Bold"/>
              </a:rPr>
              <a:t>dag</a:t>
            </a:r>
            <a:endParaRPr lang="en-US" sz="2400" b="1" dirty="0">
              <a:solidFill>
                <a:srgbClr val="FFFFFF"/>
              </a:solidFill>
              <a:latin typeface="Exo 2 Bold"/>
              <a:ea typeface="Exo 2 Bold"/>
              <a:cs typeface="Exo 2 Bold"/>
              <a:sym typeface="Exo 2 Bold"/>
            </a:endParaRPr>
          </a:p>
        </p:txBody>
      </p:sp>
      <p:pic>
        <p:nvPicPr>
          <p:cNvPr id="29" name="Picture 12">
            <a:extLst>
              <a:ext uri="{FF2B5EF4-FFF2-40B4-BE49-F238E27FC236}">
                <a16:creationId xmlns:a16="http://schemas.microsoft.com/office/drawing/2014/main" id="{C67C1455-1DD3-E2C3-5226-7D9875AF5307}"/>
              </a:ext>
            </a:extLst>
          </p:cNvPr>
          <p:cNvPicPr>
            <a:picLocks noChangeAspect="1"/>
          </p:cNvPicPr>
          <p:nvPr/>
        </p:nvPicPr>
        <p:blipFill>
          <a:blip r:embed="rId11"/>
          <a:srcRect/>
          <a:stretch>
            <a:fillRect/>
          </a:stretch>
        </p:blipFill>
        <p:spPr>
          <a:xfrm>
            <a:off x="412423" y="8701825"/>
            <a:ext cx="1232555" cy="1332100"/>
          </a:xfrm>
          <a:prstGeom prst="rect">
            <a:avLst/>
          </a:prstGeom>
        </p:spPr>
      </p:pic>
    </p:spTree>
    <p:extLst>
      <p:ext uri="{BB962C8B-B14F-4D97-AF65-F5344CB8AC3E}">
        <p14:creationId xmlns:p14="http://schemas.microsoft.com/office/powerpoint/2010/main" val="26589966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c4c57f2-8c62-44f1-a8fa-d70224fbc483" xsi:nil="true"/>
    <lcf76f155ced4ddcb4097134ff3c332f xmlns="d548a70a-edb5-4dae-87b2-f7a9dbe91b7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58989ADF8D5E340AD28AC28D8FB44C4" ma:contentTypeVersion="14" ma:contentTypeDescription="Opprett et nytt dokument." ma:contentTypeScope="" ma:versionID="3a302159388477c35a893e2dc808f6be">
  <xsd:schema xmlns:xsd="http://www.w3.org/2001/XMLSchema" xmlns:xs="http://www.w3.org/2001/XMLSchema" xmlns:p="http://schemas.microsoft.com/office/2006/metadata/properties" xmlns:ns2="d548a70a-edb5-4dae-87b2-f7a9dbe91b71" xmlns:ns3="fc4c57f2-8c62-44f1-a8fa-d70224fbc483" targetNamespace="http://schemas.microsoft.com/office/2006/metadata/properties" ma:root="true" ma:fieldsID="4477386c380bc3e0b57fe09368c14d03" ns2:_="" ns3:_="">
    <xsd:import namespace="d548a70a-edb5-4dae-87b2-f7a9dbe91b71"/>
    <xsd:import namespace="fc4c57f2-8c62-44f1-a8fa-d70224fbc48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8a70a-edb5-4dae-87b2-f7a9dbe91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emerkelapper" ma:readOnly="false" ma:fieldId="{5cf76f15-5ced-4ddc-b409-7134ff3c332f}" ma:taxonomyMulti="true" ma:sspId="457a2537-907c-4b33-a271-b6895b3d79a4"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4c57f2-8c62-44f1-a8fa-d70224fbc483"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element name="TaxCatchAll" ma:index="20" nillable="true" ma:displayName="Taxonomy Catch All Column" ma:hidden="true" ma:list="{777367eb-5f66-466e-9f78-ba94af061c4d}" ma:internalName="TaxCatchAll" ma:showField="CatchAllData" ma:web="fc4c57f2-8c62-44f1-a8fa-d70224fbc4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F0DA5D-E741-4A31-A5F1-19BD26A7D647}">
  <ds:schemaRefs>
    <ds:schemaRef ds:uri="http://schemas.microsoft.com/office/2006/metadata/properties"/>
    <ds:schemaRef ds:uri="http://www.w3.org/XML/1998/namespace"/>
    <ds:schemaRef ds:uri="http://purl.org/dc/term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24c2863b-c524-4878-83d7-0f9d1f385242"/>
    <ds:schemaRef ds:uri="f9b98f22-fa6f-4c26-a390-ea54e31c1aaa"/>
    <ds:schemaRef ds:uri="http://purl.org/dc/elements/1.1/"/>
  </ds:schemaRefs>
</ds:datastoreItem>
</file>

<file path=customXml/itemProps2.xml><?xml version="1.0" encoding="utf-8"?>
<ds:datastoreItem xmlns:ds="http://schemas.openxmlformats.org/officeDocument/2006/customXml" ds:itemID="{724622A7-CEEB-4897-A1B7-D8A52A3E0402}"/>
</file>

<file path=customXml/itemProps3.xml><?xml version="1.0" encoding="utf-8"?>
<ds:datastoreItem xmlns:ds="http://schemas.openxmlformats.org/officeDocument/2006/customXml" ds:itemID="{BA2A7640-96E8-40D8-A7E1-C01F89E93E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TotalTime>
  <Words>2257</Words>
  <Application>Microsoft Office PowerPoint</Application>
  <PresentationFormat>Egendefinert</PresentationFormat>
  <Paragraphs>219</Paragraphs>
  <Slides>15</Slides>
  <Notes>15</Notes>
  <HiddenSlides>0</HiddenSlides>
  <MMClips>0</MMClips>
  <ScaleCrop>false</ScaleCrop>
  <HeadingPairs>
    <vt:vector size="6" baseType="variant">
      <vt:variant>
        <vt:lpstr>Brukte skrifter</vt:lpstr>
      </vt:variant>
      <vt:variant>
        <vt:i4>14</vt:i4>
      </vt:variant>
      <vt:variant>
        <vt:lpstr>Tema</vt:lpstr>
      </vt:variant>
      <vt:variant>
        <vt:i4>1</vt:i4>
      </vt:variant>
      <vt:variant>
        <vt:lpstr>Lysbildetitler</vt:lpstr>
      </vt:variant>
      <vt:variant>
        <vt:i4>15</vt:i4>
      </vt:variant>
    </vt:vector>
  </HeadingPairs>
  <TitlesOfParts>
    <vt:vector size="30" baseType="lpstr">
      <vt:lpstr>Alegreya Sans</vt:lpstr>
      <vt:lpstr>Exo 2 Bold</vt:lpstr>
      <vt:lpstr>Exo 2 1</vt:lpstr>
      <vt:lpstr>Aptos</vt:lpstr>
      <vt:lpstr>Wingdings</vt:lpstr>
      <vt:lpstr>Exo 2 2</vt:lpstr>
      <vt:lpstr>Exo 2 ExtraBold</vt:lpstr>
      <vt:lpstr>Exo 2 Medium</vt:lpstr>
      <vt:lpstr>Arial</vt:lpstr>
      <vt:lpstr>Exo 2 Extra Bold</vt:lpstr>
      <vt:lpstr>Alegreya Sans Black</vt:lpstr>
      <vt:lpstr>Calibri</vt:lpstr>
      <vt:lpstr>Exo 2</vt:lpstr>
      <vt:lpstr>Helvetica</vt:lpstr>
      <vt:lpstr>Office Theme</vt:lpstr>
      <vt:lpstr>PowerPoint-presentasjon</vt:lpstr>
      <vt:lpstr>PowerPoint-presentasjon</vt:lpstr>
      <vt:lpstr>2 millioner</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Coffee Product toolkit</dc:title>
  <dc:creator>France Dejonckheere</dc:creator>
  <cp:lastModifiedBy>Live Kleveland</cp:lastModifiedBy>
  <cp:revision>197</cp:revision>
  <dcterms:created xsi:type="dcterms:W3CDTF">2006-08-16T00:00:00Z</dcterms:created>
  <dcterms:modified xsi:type="dcterms:W3CDTF">2026-05-23T20:28:48Z</dcterms:modified>
  <dc:identifier>DAFfH73nMQo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0x010100258989ADF8D5E340AD28AC28D8FB44C4</vt:lpwstr>
  </property>
  <property fmtid="{D5CDD505-2E9C-101B-9397-08002B2CF9AE}" pid="3" name="MediaServiceImageTags">
    <vt:lpwstr/>
  </property>
</Properties>
</file>